
<file path=[Content_Types].xml><?xml version="1.0" encoding="utf-8"?>
<Types xmlns="http://schemas.openxmlformats.org/package/2006/content-types">
  <Default Extension="png" ContentType="image/png"/>
  <Default Extension="jfif" ContentType="image/jpe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3.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337" r:id="rId2"/>
    <p:sldId id="270" r:id="rId3"/>
    <p:sldId id="256" r:id="rId4"/>
    <p:sldId id="260" r:id="rId5"/>
    <p:sldId id="261" r:id="rId6"/>
    <p:sldId id="289" r:id="rId7"/>
    <p:sldId id="257" r:id="rId8"/>
    <p:sldId id="258" r:id="rId9"/>
    <p:sldId id="259" r:id="rId10"/>
    <p:sldId id="262" r:id="rId11"/>
    <p:sldId id="263" r:id="rId12"/>
    <p:sldId id="264" r:id="rId13"/>
    <p:sldId id="265" r:id="rId14"/>
    <p:sldId id="330" r:id="rId15"/>
    <p:sldId id="266" r:id="rId16"/>
    <p:sldId id="33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9" d="100"/>
          <a:sy n="79" d="100"/>
        </p:scale>
        <p:origin x="-504" y="2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024C73-5EC7-4C4D-BA89-FC88C9D47AEF}" type="doc">
      <dgm:prSet loTypeId="urn:microsoft.com/office/officeart/2005/8/layout/process1" loCatId="process" qsTypeId="urn:microsoft.com/office/officeart/2005/8/quickstyle/simple1" qsCatId="simple" csTypeId="urn:microsoft.com/office/officeart/2005/8/colors/accent1_2" csCatId="accent1" phldr="1"/>
      <dgm:spPr/>
    </dgm:pt>
    <dgm:pt modelId="{A36650C5-91B0-4492-A359-87521285D17C}">
      <dgm:prSet phldrT="[Texte]"/>
      <dgm:spPr/>
      <dgm:t>
        <a:bodyPr/>
        <a:lstStyle/>
        <a:p>
          <a:r>
            <a:rPr lang="fr-FR" dirty="0"/>
            <a:t>Définir et organiser</a:t>
          </a:r>
        </a:p>
      </dgm:t>
    </dgm:pt>
    <dgm:pt modelId="{9B0E2086-0B96-4274-8E22-DC9B1F4D4648}" type="parTrans" cxnId="{7C3552B4-B0CF-4366-99BF-43ACB684E4CB}">
      <dgm:prSet/>
      <dgm:spPr/>
      <dgm:t>
        <a:bodyPr/>
        <a:lstStyle/>
        <a:p>
          <a:endParaRPr lang="fr-FR"/>
        </a:p>
      </dgm:t>
    </dgm:pt>
    <dgm:pt modelId="{733A0257-5E6A-445A-8D98-24CF4CBCB29B}" type="sibTrans" cxnId="{7C3552B4-B0CF-4366-99BF-43ACB684E4CB}">
      <dgm:prSet/>
      <dgm:spPr/>
      <dgm:t>
        <a:bodyPr/>
        <a:lstStyle/>
        <a:p>
          <a:endParaRPr lang="fr-FR"/>
        </a:p>
      </dgm:t>
    </dgm:pt>
    <dgm:pt modelId="{B46945D9-6711-46EB-9A7A-72DCBF2856BA}">
      <dgm:prSet phldrT="[Texte]"/>
      <dgm:spPr/>
      <dgm:t>
        <a:bodyPr/>
        <a:lstStyle/>
        <a:p>
          <a:r>
            <a:rPr lang="fr-FR" dirty="0"/>
            <a:t>Piloter l’exécution</a:t>
          </a:r>
        </a:p>
      </dgm:t>
    </dgm:pt>
    <dgm:pt modelId="{D0EFD85F-8967-4378-8191-220CFF66C8B0}" type="parTrans" cxnId="{4CD53AED-5E69-4180-B3C1-86BD86188C76}">
      <dgm:prSet/>
      <dgm:spPr/>
      <dgm:t>
        <a:bodyPr/>
        <a:lstStyle/>
        <a:p>
          <a:endParaRPr lang="fr-FR"/>
        </a:p>
      </dgm:t>
    </dgm:pt>
    <dgm:pt modelId="{029E7BC3-FDB4-4A8B-982D-5558DDB22615}" type="sibTrans" cxnId="{4CD53AED-5E69-4180-B3C1-86BD86188C76}">
      <dgm:prSet/>
      <dgm:spPr/>
      <dgm:t>
        <a:bodyPr/>
        <a:lstStyle/>
        <a:p>
          <a:endParaRPr lang="fr-FR"/>
        </a:p>
      </dgm:t>
    </dgm:pt>
    <dgm:pt modelId="{FE2B0785-BAFF-41D6-A990-AAD93D69E099}">
      <dgm:prSet phldrT="[Texte]"/>
      <dgm:spPr/>
      <dgm:t>
        <a:bodyPr/>
        <a:lstStyle/>
        <a:p>
          <a:r>
            <a:rPr lang="fr-FR" dirty="0"/>
            <a:t>Clore</a:t>
          </a:r>
        </a:p>
      </dgm:t>
    </dgm:pt>
    <dgm:pt modelId="{037F5AE5-223D-4907-B0CD-D1043BD0B053}" type="parTrans" cxnId="{651C310E-F539-48F5-B66F-26C7AFE2F47F}">
      <dgm:prSet/>
      <dgm:spPr/>
      <dgm:t>
        <a:bodyPr/>
        <a:lstStyle/>
        <a:p>
          <a:endParaRPr lang="fr-FR"/>
        </a:p>
      </dgm:t>
    </dgm:pt>
    <dgm:pt modelId="{83287BF1-9D85-4870-923D-0DD4E9CB30BF}" type="sibTrans" cxnId="{651C310E-F539-48F5-B66F-26C7AFE2F47F}">
      <dgm:prSet/>
      <dgm:spPr/>
      <dgm:t>
        <a:bodyPr/>
        <a:lstStyle/>
        <a:p>
          <a:endParaRPr lang="fr-FR"/>
        </a:p>
      </dgm:t>
    </dgm:pt>
    <dgm:pt modelId="{C11691B0-45B6-4A51-9809-11A0EA6C0FF3}">
      <dgm:prSet phldrT="[Texte]"/>
      <dgm:spPr/>
      <dgm:t>
        <a:bodyPr/>
        <a:lstStyle/>
        <a:p>
          <a:r>
            <a:rPr lang="fr-FR" dirty="0"/>
            <a:t>Planifier</a:t>
          </a:r>
        </a:p>
      </dgm:t>
    </dgm:pt>
    <dgm:pt modelId="{EC73C2F8-0F80-4509-9530-CEBDF14B6A07}" type="parTrans" cxnId="{9825238E-8242-449D-8783-9923E99EBAFF}">
      <dgm:prSet/>
      <dgm:spPr/>
      <dgm:t>
        <a:bodyPr/>
        <a:lstStyle/>
        <a:p>
          <a:endParaRPr lang="fr-FR"/>
        </a:p>
      </dgm:t>
    </dgm:pt>
    <dgm:pt modelId="{1CD57E58-9473-44AD-865B-3C7DD8762A49}" type="sibTrans" cxnId="{9825238E-8242-449D-8783-9923E99EBAFF}">
      <dgm:prSet/>
      <dgm:spPr/>
      <dgm:t>
        <a:bodyPr/>
        <a:lstStyle/>
        <a:p>
          <a:endParaRPr lang="fr-FR"/>
        </a:p>
      </dgm:t>
    </dgm:pt>
    <dgm:pt modelId="{669ED957-81AB-4A27-B000-52B22531448C}" type="pres">
      <dgm:prSet presAssocID="{25024C73-5EC7-4C4D-BA89-FC88C9D47AEF}" presName="Name0" presStyleCnt="0">
        <dgm:presLayoutVars>
          <dgm:dir/>
          <dgm:resizeHandles val="exact"/>
        </dgm:presLayoutVars>
      </dgm:prSet>
      <dgm:spPr/>
    </dgm:pt>
    <dgm:pt modelId="{A404AE7E-B1B5-4084-A148-FB4E51D2275F}" type="pres">
      <dgm:prSet presAssocID="{A36650C5-91B0-4492-A359-87521285D17C}" presName="node" presStyleLbl="node1" presStyleIdx="0" presStyleCnt="4">
        <dgm:presLayoutVars>
          <dgm:bulletEnabled val="1"/>
        </dgm:presLayoutVars>
      </dgm:prSet>
      <dgm:spPr/>
      <dgm:t>
        <a:bodyPr/>
        <a:lstStyle/>
        <a:p>
          <a:endParaRPr lang="fr-FR"/>
        </a:p>
      </dgm:t>
    </dgm:pt>
    <dgm:pt modelId="{9DD33E77-D6D3-408D-945F-554714B283F5}" type="pres">
      <dgm:prSet presAssocID="{733A0257-5E6A-445A-8D98-24CF4CBCB29B}" presName="sibTrans" presStyleLbl="sibTrans2D1" presStyleIdx="0" presStyleCnt="3"/>
      <dgm:spPr/>
      <dgm:t>
        <a:bodyPr/>
        <a:lstStyle/>
        <a:p>
          <a:endParaRPr lang="fr-FR"/>
        </a:p>
      </dgm:t>
    </dgm:pt>
    <dgm:pt modelId="{A075C477-5AC9-4ACF-83A4-11ED4DD6626E}" type="pres">
      <dgm:prSet presAssocID="{733A0257-5E6A-445A-8D98-24CF4CBCB29B}" presName="connectorText" presStyleLbl="sibTrans2D1" presStyleIdx="0" presStyleCnt="3"/>
      <dgm:spPr/>
      <dgm:t>
        <a:bodyPr/>
        <a:lstStyle/>
        <a:p>
          <a:endParaRPr lang="fr-FR"/>
        </a:p>
      </dgm:t>
    </dgm:pt>
    <dgm:pt modelId="{C4E25FC6-19BA-4A6A-BE67-B32BBFA75F31}" type="pres">
      <dgm:prSet presAssocID="{C11691B0-45B6-4A51-9809-11A0EA6C0FF3}" presName="node" presStyleLbl="node1" presStyleIdx="1" presStyleCnt="4">
        <dgm:presLayoutVars>
          <dgm:bulletEnabled val="1"/>
        </dgm:presLayoutVars>
      </dgm:prSet>
      <dgm:spPr/>
      <dgm:t>
        <a:bodyPr/>
        <a:lstStyle/>
        <a:p>
          <a:endParaRPr lang="fr-FR"/>
        </a:p>
      </dgm:t>
    </dgm:pt>
    <dgm:pt modelId="{042F511D-2CBC-4A76-B80E-27BE3F707CF2}" type="pres">
      <dgm:prSet presAssocID="{1CD57E58-9473-44AD-865B-3C7DD8762A49}" presName="sibTrans" presStyleLbl="sibTrans2D1" presStyleIdx="1" presStyleCnt="3"/>
      <dgm:spPr/>
      <dgm:t>
        <a:bodyPr/>
        <a:lstStyle/>
        <a:p>
          <a:endParaRPr lang="fr-FR"/>
        </a:p>
      </dgm:t>
    </dgm:pt>
    <dgm:pt modelId="{727796EF-E8DA-4ECD-A296-B7A92483C531}" type="pres">
      <dgm:prSet presAssocID="{1CD57E58-9473-44AD-865B-3C7DD8762A49}" presName="connectorText" presStyleLbl="sibTrans2D1" presStyleIdx="1" presStyleCnt="3"/>
      <dgm:spPr/>
      <dgm:t>
        <a:bodyPr/>
        <a:lstStyle/>
        <a:p>
          <a:endParaRPr lang="fr-FR"/>
        </a:p>
      </dgm:t>
    </dgm:pt>
    <dgm:pt modelId="{9CD0E81F-D959-4D15-AF3D-8AA7ED8CA37C}" type="pres">
      <dgm:prSet presAssocID="{B46945D9-6711-46EB-9A7A-72DCBF2856BA}" presName="node" presStyleLbl="node1" presStyleIdx="2" presStyleCnt="4">
        <dgm:presLayoutVars>
          <dgm:bulletEnabled val="1"/>
        </dgm:presLayoutVars>
      </dgm:prSet>
      <dgm:spPr/>
      <dgm:t>
        <a:bodyPr/>
        <a:lstStyle/>
        <a:p>
          <a:endParaRPr lang="fr-FR"/>
        </a:p>
      </dgm:t>
    </dgm:pt>
    <dgm:pt modelId="{69DA8C22-5A57-4D39-95E1-5AC3CB97AC0F}" type="pres">
      <dgm:prSet presAssocID="{029E7BC3-FDB4-4A8B-982D-5558DDB22615}" presName="sibTrans" presStyleLbl="sibTrans2D1" presStyleIdx="2" presStyleCnt="3"/>
      <dgm:spPr/>
      <dgm:t>
        <a:bodyPr/>
        <a:lstStyle/>
        <a:p>
          <a:endParaRPr lang="fr-FR"/>
        </a:p>
      </dgm:t>
    </dgm:pt>
    <dgm:pt modelId="{BC0A1FAD-00FA-4638-B170-402DA742404F}" type="pres">
      <dgm:prSet presAssocID="{029E7BC3-FDB4-4A8B-982D-5558DDB22615}" presName="connectorText" presStyleLbl="sibTrans2D1" presStyleIdx="2" presStyleCnt="3"/>
      <dgm:spPr/>
      <dgm:t>
        <a:bodyPr/>
        <a:lstStyle/>
        <a:p>
          <a:endParaRPr lang="fr-FR"/>
        </a:p>
      </dgm:t>
    </dgm:pt>
    <dgm:pt modelId="{5E962E20-37B9-4817-9B01-7220BDFD6F22}" type="pres">
      <dgm:prSet presAssocID="{FE2B0785-BAFF-41D6-A990-AAD93D69E099}" presName="node" presStyleLbl="node1" presStyleIdx="3" presStyleCnt="4">
        <dgm:presLayoutVars>
          <dgm:bulletEnabled val="1"/>
        </dgm:presLayoutVars>
      </dgm:prSet>
      <dgm:spPr/>
      <dgm:t>
        <a:bodyPr/>
        <a:lstStyle/>
        <a:p>
          <a:endParaRPr lang="fr-FR"/>
        </a:p>
      </dgm:t>
    </dgm:pt>
  </dgm:ptLst>
  <dgm:cxnLst>
    <dgm:cxn modelId="{A9E6A828-4665-441C-8A54-4D996EF981F2}" type="presOf" srcId="{25024C73-5EC7-4C4D-BA89-FC88C9D47AEF}" destId="{669ED957-81AB-4A27-B000-52B22531448C}" srcOrd="0" destOrd="0" presId="urn:microsoft.com/office/officeart/2005/8/layout/process1"/>
    <dgm:cxn modelId="{7C3552B4-B0CF-4366-99BF-43ACB684E4CB}" srcId="{25024C73-5EC7-4C4D-BA89-FC88C9D47AEF}" destId="{A36650C5-91B0-4492-A359-87521285D17C}" srcOrd="0" destOrd="0" parTransId="{9B0E2086-0B96-4274-8E22-DC9B1F4D4648}" sibTransId="{733A0257-5E6A-445A-8D98-24CF4CBCB29B}"/>
    <dgm:cxn modelId="{BC81C08F-C4F9-49D2-80E2-C4E5743323C4}" type="presOf" srcId="{733A0257-5E6A-445A-8D98-24CF4CBCB29B}" destId="{9DD33E77-D6D3-408D-945F-554714B283F5}" srcOrd="0" destOrd="0" presId="urn:microsoft.com/office/officeart/2005/8/layout/process1"/>
    <dgm:cxn modelId="{4CD53AED-5E69-4180-B3C1-86BD86188C76}" srcId="{25024C73-5EC7-4C4D-BA89-FC88C9D47AEF}" destId="{B46945D9-6711-46EB-9A7A-72DCBF2856BA}" srcOrd="2" destOrd="0" parTransId="{D0EFD85F-8967-4378-8191-220CFF66C8B0}" sibTransId="{029E7BC3-FDB4-4A8B-982D-5558DDB22615}"/>
    <dgm:cxn modelId="{46346263-E664-4A88-9EEB-5878D19BD16A}" type="presOf" srcId="{B46945D9-6711-46EB-9A7A-72DCBF2856BA}" destId="{9CD0E81F-D959-4D15-AF3D-8AA7ED8CA37C}" srcOrd="0" destOrd="0" presId="urn:microsoft.com/office/officeart/2005/8/layout/process1"/>
    <dgm:cxn modelId="{3424C83B-137B-4BAE-9E05-B9F4A64F6326}" type="presOf" srcId="{A36650C5-91B0-4492-A359-87521285D17C}" destId="{A404AE7E-B1B5-4084-A148-FB4E51D2275F}" srcOrd="0" destOrd="0" presId="urn:microsoft.com/office/officeart/2005/8/layout/process1"/>
    <dgm:cxn modelId="{926010FA-6E7C-48CC-83EC-BFBC4F9C4ABC}" type="presOf" srcId="{FE2B0785-BAFF-41D6-A990-AAD93D69E099}" destId="{5E962E20-37B9-4817-9B01-7220BDFD6F22}" srcOrd="0" destOrd="0" presId="urn:microsoft.com/office/officeart/2005/8/layout/process1"/>
    <dgm:cxn modelId="{9825238E-8242-449D-8783-9923E99EBAFF}" srcId="{25024C73-5EC7-4C4D-BA89-FC88C9D47AEF}" destId="{C11691B0-45B6-4A51-9809-11A0EA6C0FF3}" srcOrd="1" destOrd="0" parTransId="{EC73C2F8-0F80-4509-9530-CEBDF14B6A07}" sibTransId="{1CD57E58-9473-44AD-865B-3C7DD8762A49}"/>
    <dgm:cxn modelId="{5965AC2C-57AB-40F2-96FD-78BC29060C59}" type="presOf" srcId="{029E7BC3-FDB4-4A8B-982D-5558DDB22615}" destId="{69DA8C22-5A57-4D39-95E1-5AC3CB97AC0F}" srcOrd="0" destOrd="0" presId="urn:microsoft.com/office/officeart/2005/8/layout/process1"/>
    <dgm:cxn modelId="{651C310E-F539-48F5-B66F-26C7AFE2F47F}" srcId="{25024C73-5EC7-4C4D-BA89-FC88C9D47AEF}" destId="{FE2B0785-BAFF-41D6-A990-AAD93D69E099}" srcOrd="3" destOrd="0" parTransId="{037F5AE5-223D-4907-B0CD-D1043BD0B053}" sibTransId="{83287BF1-9D85-4870-923D-0DD4E9CB30BF}"/>
    <dgm:cxn modelId="{7DE45A5A-0113-47B4-A7B2-239D1431C172}" type="presOf" srcId="{733A0257-5E6A-445A-8D98-24CF4CBCB29B}" destId="{A075C477-5AC9-4ACF-83A4-11ED4DD6626E}" srcOrd="1" destOrd="0" presId="urn:microsoft.com/office/officeart/2005/8/layout/process1"/>
    <dgm:cxn modelId="{831ABA40-A784-4001-B1C6-5819B4351875}" type="presOf" srcId="{1CD57E58-9473-44AD-865B-3C7DD8762A49}" destId="{042F511D-2CBC-4A76-B80E-27BE3F707CF2}" srcOrd="0" destOrd="0" presId="urn:microsoft.com/office/officeart/2005/8/layout/process1"/>
    <dgm:cxn modelId="{0B9DCAA3-3AF7-49B0-AA84-E957354D797B}" type="presOf" srcId="{C11691B0-45B6-4A51-9809-11A0EA6C0FF3}" destId="{C4E25FC6-19BA-4A6A-BE67-B32BBFA75F31}" srcOrd="0" destOrd="0" presId="urn:microsoft.com/office/officeart/2005/8/layout/process1"/>
    <dgm:cxn modelId="{7BD233CA-FD82-4906-A713-D8C6F73722B3}" type="presOf" srcId="{1CD57E58-9473-44AD-865B-3C7DD8762A49}" destId="{727796EF-E8DA-4ECD-A296-B7A92483C531}" srcOrd="1" destOrd="0" presId="urn:microsoft.com/office/officeart/2005/8/layout/process1"/>
    <dgm:cxn modelId="{48892FCF-1DF2-46D2-A664-13BF4605AEC5}" type="presOf" srcId="{029E7BC3-FDB4-4A8B-982D-5558DDB22615}" destId="{BC0A1FAD-00FA-4638-B170-402DA742404F}" srcOrd="1" destOrd="0" presId="urn:microsoft.com/office/officeart/2005/8/layout/process1"/>
    <dgm:cxn modelId="{21E8074E-47BA-44C1-B902-1B8211ED34E2}" type="presParOf" srcId="{669ED957-81AB-4A27-B000-52B22531448C}" destId="{A404AE7E-B1B5-4084-A148-FB4E51D2275F}" srcOrd="0" destOrd="0" presId="urn:microsoft.com/office/officeart/2005/8/layout/process1"/>
    <dgm:cxn modelId="{82B8C59E-4656-4974-91F5-F1B6486D8FCD}" type="presParOf" srcId="{669ED957-81AB-4A27-B000-52B22531448C}" destId="{9DD33E77-D6D3-408D-945F-554714B283F5}" srcOrd="1" destOrd="0" presId="urn:microsoft.com/office/officeart/2005/8/layout/process1"/>
    <dgm:cxn modelId="{3ABB024A-D25B-4BEC-9502-4DF4B5EA802C}" type="presParOf" srcId="{9DD33E77-D6D3-408D-945F-554714B283F5}" destId="{A075C477-5AC9-4ACF-83A4-11ED4DD6626E}" srcOrd="0" destOrd="0" presId="urn:microsoft.com/office/officeart/2005/8/layout/process1"/>
    <dgm:cxn modelId="{6712BBD4-E531-469D-9F8C-CCBCD2064992}" type="presParOf" srcId="{669ED957-81AB-4A27-B000-52B22531448C}" destId="{C4E25FC6-19BA-4A6A-BE67-B32BBFA75F31}" srcOrd="2" destOrd="0" presId="urn:microsoft.com/office/officeart/2005/8/layout/process1"/>
    <dgm:cxn modelId="{98438D4C-9D18-4705-B150-FDFA1BA69378}" type="presParOf" srcId="{669ED957-81AB-4A27-B000-52B22531448C}" destId="{042F511D-2CBC-4A76-B80E-27BE3F707CF2}" srcOrd="3" destOrd="0" presId="urn:microsoft.com/office/officeart/2005/8/layout/process1"/>
    <dgm:cxn modelId="{29BA66A6-ED40-4076-9B9D-4CBCA7C30E1A}" type="presParOf" srcId="{042F511D-2CBC-4A76-B80E-27BE3F707CF2}" destId="{727796EF-E8DA-4ECD-A296-B7A92483C531}" srcOrd="0" destOrd="0" presId="urn:microsoft.com/office/officeart/2005/8/layout/process1"/>
    <dgm:cxn modelId="{7F2EA009-4F0F-4E02-9091-221D12ECC5EA}" type="presParOf" srcId="{669ED957-81AB-4A27-B000-52B22531448C}" destId="{9CD0E81F-D959-4D15-AF3D-8AA7ED8CA37C}" srcOrd="4" destOrd="0" presId="urn:microsoft.com/office/officeart/2005/8/layout/process1"/>
    <dgm:cxn modelId="{1D89D3EC-6009-491E-8A69-D1B679CA82E2}" type="presParOf" srcId="{669ED957-81AB-4A27-B000-52B22531448C}" destId="{69DA8C22-5A57-4D39-95E1-5AC3CB97AC0F}" srcOrd="5" destOrd="0" presId="urn:microsoft.com/office/officeart/2005/8/layout/process1"/>
    <dgm:cxn modelId="{506EE872-81A6-4765-A9B4-0C15A25DA5DA}" type="presParOf" srcId="{69DA8C22-5A57-4D39-95E1-5AC3CB97AC0F}" destId="{BC0A1FAD-00FA-4638-B170-402DA742404F}" srcOrd="0" destOrd="0" presId="urn:microsoft.com/office/officeart/2005/8/layout/process1"/>
    <dgm:cxn modelId="{82AA306E-8708-4F26-8A19-F28BB6019CD4}" type="presParOf" srcId="{669ED957-81AB-4A27-B000-52B22531448C}" destId="{5E962E20-37B9-4817-9B01-7220BDFD6F22}"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C7E8E5-8913-4EE2-BFD8-1B37AB36D75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3C228FD2-4DD0-433D-9246-945FC899837D}">
      <dgm:prSet phldrT="[Texte]"/>
      <dgm:spPr/>
      <dgm:t>
        <a:bodyPr/>
        <a:lstStyle/>
        <a:p>
          <a:r>
            <a:rPr lang="fr-FR" dirty="0"/>
            <a:t>Spécifique</a:t>
          </a:r>
        </a:p>
      </dgm:t>
    </dgm:pt>
    <dgm:pt modelId="{75669DBD-D762-4FC7-89B3-67B4C2283D1E}" type="parTrans" cxnId="{94BE809D-6783-4D33-B6AB-F88BC1F2287F}">
      <dgm:prSet/>
      <dgm:spPr/>
      <dgm:t>
        <a:bodyPr/>
        <a:lstStyle/>
        <a:p>
          <a:endParaRPr lang="fr-FR"/>
        </a:p>
      </dgm:t>
    </dgm:pt>
    <dgm:pt modelId="{B38480B7-44F6-4CFA-AF40-B25AD447572E}" type="sibTrans" cxnId="{94BE809D-6783-4D33-B6AB-F88BC1F2287F}">
      <dgm:prSet/>
      <dgm:spPr/>
      <dgm:t>
        <a:bodyPr/>
        <a:lstStyle/>
        <a:p>
          <a:endParaRPr lang="fr-FR"/>
        </a:p>
      </dgm:t>
    </dgm:pt>
    <dgm:pt modelId="{2FD7F040-2939-4F78-9625-7E404FEC9540}">
      <dgm:prSet phldrT="[Texte]"/>
      <dgm:spPr/>
      <dgm:t>
        <a:bodyPr/>
        <a:lstStyle/>
        <a:p>
          <a:r>
            <a:rPr lang="fr-FR" dirty="0"/>
            <a:t>Mesurable</a:t>
          </a:r>
        </a:p>
      </dgm:t>
    </dgm:pt>
    <dgm:pt modelId="{BB3BDDFF-B938-4760-8EDA-DCE2E7B9DD22}" type="parTrans" cxnId="{9F0D3902-2C92-4DE4-9DCF-C64C553D7BF7}">
      <dgm:prSet/>
      <dgm:spPr/>
      <dgm:t>
        <a:bodyPr/>
        <a:lstStyle/>
        <a:p>
          <a:endParaRPr lang="fr-FR"/>
        </a:p>
      </dgm:t>
    </dgm:pt>
    <dgm:pt modelId="{8F606075-8D46-46A1-BFD7-BE8E30C7B268}" type="sibTrans" cxnId="{9F0D3902-2C92-4DE4-9DCF-C64C553D7BF7}">
      <dgm:prSet/>
      <dgm:spPr/>
      <dgm:t>
        <a:bodyPr/>
        <a:lstStyle/>
        <a:p>
          <a:endParaRPr lang="fr-FR"/>
        </a:p>
      </dgm:t>
    </dgm:pt>
    <dgm:pt modelId="{03549F20-1ECA-45C2-AFD3-6D0030984E7E}">
      <dgm:prSet phldrT="[Texte]"/>
      <dgm:spPr/>
      <dgm:t>
        <a:bodyPr/>
        <a:lstStyle/>
        <a:p>
          <a:r>
            <a:rPr lang="fr-FR" dirty="0"/>
            <a:t>Atteignable</a:t>
          </a:r>
        </a:p>
      </dgm:t>
    </dgm:pt>
    <dgm:pt modelId="{AA088A45-008C-4CBB-97D8-CF6F8022D74B}" type="parTrans" cxnId="{2CADF642-4068-4EA5-825E-90B2398373F2}">
      <dgm:prSet/>
      <dgm:spPr/>
      <dgm:t>
        <a:bodyPr/>
        <a:lstStyle/>
        <a:p>
          <a:endParaRPr lang="fr-FR"/>
        </a:p>
      </dgm:t>
    </dgm:pt>
    <dgm:pt modelId="{FFC2CA09-8FCB-44E1-868D-EAAD8438F0F4}" type="sibTrans" cxnId="{2CADF642-4068-4EA5-825E-90B2398373F2}">
      <dgm:prSet/>
      <dgm:spPr/>
      <dgm:t>
        <a:bodyPr/>
        <a:lstStyle/>
        <a:p>
          <a:endParaRPr lang="fr-FR"/>
        </a:p>
      </dgm:t>
    </dgm:pt>
    <dgm:pt modelId="{CA6325F6-2E20-45FA-B692-A142C3916CB1}">
      <dgm:prSet phldrT="[Texte]"/>
      <dgm:spPr/>
      <dgm:t>
        <a:bodyPr/>
        <a:lstStyle/>
        <a:p>
          <a:r>
            <a:rPr lang="fr-FR" dirty="0"/>
            <a:t>Réaliste</a:t>
          </a:r>
        </a:p>
      </dgm:t>
    </dgm:pt>
    <dgm:pt modelId="{144ACE51-F9BB-427A-BB51-73F0905F873D}" type="parTrans" cxnId="{98322BFE-AB3E-43BD-9004-70A762AA65B5}">
      <dgm:prSet/>
      <dgm:spPr/>
      <dgm:t>
        <a:bodyPr/>
        <a:lstStyle/>
        <a:p>
          <a:endParaRPr lang="fr-FR"/>
        </a:p>
      </dgm:t>
    </dgm:pt>
    <dgm:pt modelId="{3BCAC9B6-33C2-48C7-8F6E-90FB3E2DABD7}" type="sibTrans" cxnId="{98322BFE-AB3E-43BD-9004-70A762AA65B5}">
      <dgm:prSet/>
      <dgm:spPr/>
      <dgm:t>
        <a:bodyPr/>
        <a:lstStyle/>
        <a:p>
          <a:endParaRPr lang="fr-FR"/>
        </a:p>
      </dgm:t>
    </dgm:pt>
    <dgm:pt modelId="{F82B13BC-5344-4FBD-AFC5-2805DE98231E}">
      <dgm:prSet phldrT="[Texte]"/>
      <dgm:spPr/>
      <dgm:t>
        <a:bodyPr/>
        <a:lstStyle/>
        <a:p>
          <a:r>
            <a:rPr lang="fr-FR" dirty="0"/>
            <a:t>Temporel</a:t>
          </a:r>
        </a:p>
      </dgm:t>
    </dgm:pt>
    <dgm:pt modelId="{6DECAEE2-8F32-4129-B130-3459E24AF813}" type="parTrans" cxnId="{3C2504B3-FE67-4E25-808D-3349CFAC71B4}">
      <dgm:prSet/>
      <dgm:spPr/>
      <dgm:t>
        <a:bodyPr/>
        <a:lstStyle/>
        <a:p>
          <a:endParaRPr lang="fr-FR"/>
        </a:p>
      </dgm:t>
    </dgm:pt>
    <dgm:pt modelId="{E4730580-57DD-4DF7-811C-0B99F6EA6F0E}" type="sibTrans" cxnId="{3C2504B3-FE67-4E25-808D-3349CFAC71B4}">
      <dgm:prSet/>
      <dgm:spPr/>
      <dgm:t>
        <a:bodyPr/>
        <a:lstStyle/>
        <a:p>
          <a:endParaRPr lang="fr-FR"/>
        </a:p>
      </dgm:t>
    </dgm:pt>
    <dgm:pt modelId="{70641247-243E-4284-8562-101FF7EEE9F0}">
      <dgm:prSet phldrT="[Texte]"/>
      <dgm:spPr/>
      <dgm:t>
        <a:bodyPr/>
        <a:lstStyle/>
        <a:p>
          <a:r>
            <a:rPr lang="fr-FR" dirty="0"/>
            <a:t>Ecologique</a:t>
          </a:r>
        </a:p>
      </dgm:t>
    </dgm:pt>
    <dgm:pt modelId="{2AF72FCB-C404-4F1B-BEAE-2E7DE904FDB7}" type="parTrans" cxnId="{C5820707-BF93-4D28-84C3-71A06EFED5EB}">
      <dgm:prSet/>
      <dgm:spPr/>
      <dgm:t>
        <a:bodyPr/>
        <a:lstStyle/>
        <a:p>
          <a:endParaRPr lang="fr-FR"/>
        </a:p>
      </dgm:t>
    </dgm:pt>
    <dgm:pt modelId="{2EA6AAF0-679F-4795-8A87-96F6723CFA51}" type="sibTrans" cxnId="{C5820707-BF93-4D28-84C3-71A06EFED5EB}">
      <dgm:prSet/>
      <dgm:spPr/>
      <dgm:t>
        <a:bodyPr/>
        <a:lstStyle/>
        <a:p>
          <a:endParaRPr lang="fr-FR"/>
        </a:p>
      </dgm:t>
    </dgm:pt>
    <dgm:pt modelId="{46522D2C-D513-4574-8B73-82B4D6B223FB}" type="pres">
      <dgm:prSet presAssocID="{49C7E8E5-8913-4EE2-BFD8-1B37AB36D750}" presName="linear" presStyleCnt="0">
        <dgm:presLayoutVars>
          <dgm:dir/>
          <dgm:animLvl val="lvl"/>
          <dgm:resizeHandles val="exact"/>
        </dgm:presLayoutVars>
      </dgm:prSet>
      <dgm:spPr/>
      <dgm:t>
        <a:bodyPr/>
        <a:lstStyle/>
        <a:p>
          <a:endParaRPr lang="fr-FR"/>
        </a:p>
      </dgm:t>
    </dgm:pt>
    <dgm:pt modelId="{AE96B4D3-6BA4-456D-B7F7-BD6EE442A01C}" type="pres">
      <dgm:prSet presAssocID="{3C228FD2-4DD0-433D-9246-945FC899837D}" presName="parentLin" presStyleCnt="0"/>
      <dgm:spPr/>
    </dgm:pt>
    <dgm:pt modelId="{D95EC96D-CCF8-4A67-81D9-D10287EF4D3F}" type="pres">
      <dgm:prSet presAssocID="{3C228FD2-4DD0-433D-9246-945FC899837D}" presName="parentLeftMargin" presStyleLbl="node1" presStyleIdx="0" presStyleCnt="6"/>
      <dgm:spPr/>
      <dgm:t>
        <a:bodyPr/>
        <a:lstStyle/>
        <a:p>
          <a:endParaRPr lang="fr-FR"/>
        </a:p>
      </dgm:t>
    </dgm:pt>
    <dgm:pt modelId="{D53D2524-1B3E-4AA1-84FC-ED6A4F4D3EBF}" type="pres">
      <dgm:prSet presAssocID="{3C228FD2-4DD0-433D-9246-945FC899837D}" presName="parentText" presStyleLbl="node1" presStyleIdx="0" presStyleCnt="6">
        <dgm:presLayoutVars>
          <dgm:chMax val="0"/>
          <dgm:bulletEnabled val="1"/>
        </dgm:presLayoutVars>
      </dgm:prSet>
      <dgm:spPr/>
      <dgm:t>
        <a:bodyPr/>
        <a:lstStyle/>
        <a:p>
          <a:endParaRPr lang="fr-FR"/>
        </a:p>
      </dgm:t>
    </dgm:pt>
    <dgm:pt modelId="{C0970A59-933C-480A-8E3E-4A58BD31A1F6}" type="pres">
      <dgm:prSet presAssocID="{3C228FD2-4DD0-433D-9246-945FC899837D}" presName="negativeSpace" presStyleCnt="0"/>
      <dgm:spPr/>
    </dgm:pt>
    <dgm:pt modelId="{E0342116-2C12-4256-982E-75E3572D6D5C}" type="pres">
      <dgm:prSet presAssocID="{3C228FD2-4DD0-433D-9246-945FC899837D}" presName="childText" presStyleLbl="conFgAcc1" presStyleIdx="0" presStyleCnt="6">
        <dgm:presLayoutVars>
          <dgm:bulletEnabled val="1"/>
        </dgm:presLayoutVars>
      </dgm:prSet>
      <dgm:spPr/>
    </dgm:pt>
    <dgm:pt modelId="{E11B69B3-ADB4-4BC7-820A-1F26E2DE3447}" type="pres">
      <dgm:prSet presAssocID="{B38480B7-44F6-4CFA-AF40-B25AD447572E}" presName="spaceBetweenRectangles" presStyleCnt="0"/>
      <dgm:spPr/>
    </dgm:pt>
    <dgm:pt modelId="{33B7C193-4D2C-4E51-8C14-1310E757CD10}" type="pres">
      <dgm:prSet presAssocID="{2FD7F040-2939-4F78-9625-7E404FEC9540}" presName="parentLin" presStyleCnt="0"/>
      <dgm:spPr/>
    </dgm:pt>
    <dgm:pt modelId="{1278195D-6AEA-47E9-9B30-F9B02E199D46}" type="pres">
      <dgm:prSet presAssocID="{2FD7F040-2939-4F78-9625-7E404FEC9540}" presName="parentLeftMargin" presStyleLbl="node1" presStyleIdx="0" presStyleCnt="6"/>
      <dgm:spPr/>
      <dgm:t>
        <a:bodyPr/>
        <a:lstStyle/>
        <a:p>
          <a:endParaRPr lang="fr-FR"/>
        </a:p>
      </dgm:t>
    </dgm:pt>
    <dgm:pt modelId="{D0C71AB8-B587-4B50-B077-DB3F77737C6E}" type="pres">
      <dgm:prSet presAssocID="{2FD7F040-2939-4F78-9625-7E404FEC9540}" presName="parentText" presStyleLbl="node1" presStyleIdx="1" presStyleCnt="6">
        <dgm:presLayoutVars>
          <dgm:chMax val="0"/>
          <dgm:bulletEnabled val="1"/>
        </dgm:presLayoutVars>
      </dgm:prSet>
      <dgm:spPr/>
      <dgm:t>
        <a:bodyPr/>
        <a:lstStyle/>
        <a:p>
          <a:endParaRPr lang="fr-FR"/>
        </a:p>
      </dgm:t>
    </dgm:pt>
    <dgm:pt modelId="{FD89BBA0-4848-4E1D-A14C-5AC1F41CA0E1}" type="pres">
      <dgm:prSet presAssocID="{2FD7F040-2939-4F78-9625-7E404FEC9540}" presName="negativeSpace" presStyleCnt="0"/>
      <dgm:spPr/>
    </dgm:pt>
    <dgm:pt modelId="{E5F6A297-0AD7-4F24-A317-516804340278}" type="pres">
      <dgm:prSet presAssocID="{2FD7F040-2939-4F78-9625-7E404FEC9540}" presName="childText" presStyleLbl="conFgAcc1" presStyleIdx="1" presStyleCnt="6">
        <dgm:presLayoutVars>
          <dgm:bulletEnabled val="1"/>
        </dgm:presLayoutVars>
      </dgm:prSet>
      <dgm:spPr/>
    </dgm:pt>
    <dgm:pt modelId="{9DE9DD40-CC69-4126-A765-43032539B3F0}" type="pres">
      <dgm:prSet presAssocID="{8F606075-8D46-46A1-BFD7-BE8E30C7B268}" presName="spaceBetweenRectangles" presStyleCnt="0"/>
      <dgm:spPr/>
    </dgm:pt>
    <dgm:pt modelId="{05C4303E-552E-41E1-BE82-1197A90E725A}" type="pres">
      <dgm:prSet presAssocID="{03549F20-1ECA-45C2-AFD3-6D0030984E7E}" presName="parentLin" presStyleCnt="0"/>
      <dgm:spPr/>
    </dgm:pt>
    <dgm:pt modelId="{28ED327F-4FF1-4F9D-AC01-5977ABEE22C8}" type="pres">
      <dgm:prSet presAssocID="{03549F20-1ECA-45C2-AFD3-6D0030984E7E}" presName="parentLeftMargin" presStyleLbl="node1" presStyleIdx="1" presStyleCnt="6"/>
      <dgm:spPr/>
      <dgm:t>
        <a:bodyPr/>
        <a:lstStyle/>
        <a:p>
          <a:endParaRPr lang="fr-FR"/>
        </a:p>
      </dgm:t>
    </dgm:pt>
    <dgm:pt modelId="{D43E3049-0726-474D-A652-F79593C1A4E4}" type="pres">
      <dgm:prSet presAssocID="{03549F20-1ECA-45C2-AFD3-6D0030984E7E}" presName="parentText" presStyleLbl="node1" presStyleIdx="2" presStyleCnt="6">
        <dgm:presLayoutVars>
          <dgm:chMax val="0"/>
          <dgm:bulletEnabled val="1"/>
        </dgm:presLayoutVars>
      </dgm:prSet>
      <dgm:spPr/>
      <dgm:t>
        <a:bodyPr/>
        <a:lstStyle/>
        <a:p>
          <a:endParaRPr lang="fr-FR"/>
        </a:p>
      </dgm:t>
    </dgm:pt>
    <dgm:pt modelId="{3269E3F7-EAE5-492F-A355-706005BAFF8B}" type="pres">
      <dgm:prSet presAssocID="{03549F20-1ECA-45C2-AFD3-6D0030984E7E}" presName="negativeSpace" presStyleCnt="0"/>
      <dgm:spPr/>
    </dgm:pt>
    <dgm:pt modelId="{CAD444F2-AC28-4FDD-8935-F2A9F929CB61}" type="pres">
      <dgm:prSet presAssocID="{03549F20-1ECA-45C2-AFD3-6D0030984E7E}" presName="childText" presStyleLbl="conFgAcc1" presStyleIdx="2" presStyleCnt="6">
        <dgm:presLayoutVars>
          <dgm:bulletEnabled val="1"/>
        </dgm:presLayoutVars>
      </dgm:prSet>
      <dgm:spPr/>
    </dgm:pt>
    <dgm:pt modelId="{93E942B2-CDD4-4CB5-AB08-B4CE742DF2A7}" type="pres">
      <dgm:prSet presAssocID="{FFC2CA09-8FCB-44E1-868D-EAAD8438F0F4}" presName="spaceBetweenRectangles" presStyleCnt="0"/>
      <dgm:spPr/>
    </dgm:pt>
    <dgm:pt modelId="{55D6272C-0605-4A95-9D55-4D7A38135ABD}" type="pres">
      <dgm:prSet presAssocID="{CA6325F6-2E20-45FA-B692-A142C3916CB1}" presName="parentLin" presStyleCnt="0"/>
      <dgm:spPr/>
    </dgm:pt>
    <dgm:pt modelId="{9E754A3C-7883-4728-8A8C-E7BAB135147A}" type="pres">
      <dgm:prSet presAssocID="{CA6325F6-2E20-45FA-B692-A142C3916CB1}" presName="parentLeftMargin" presStyleLbl="node1" presStyleIdx="2" presStyleCnt="6"/>
      <dgm:spPr/>
      <dgm:t>
        <a:bodyPr/>
        <a:lstStyle/>
        <a:p>
          <a:endParaRPr lang="fr-FR"/>
        </a:p>
      </dgm:t>
    </dgm:pt>
    <dgm:pt modelId="{A18A5275-F0F0-462A-BE91-CB0AB7072145}" type="pres">
      <dgm:prSet presAssocID="{CA6325F6-2E20-45FA-B692-A142C3916CB1}" presName="parentText" presStyleLbl="node1" presStyleIdx="3" presStyleCnt="6">
        <dgm:presLayoutVars>
          <dgm:chMax val="0"/>
          <dgm:bulletEnabled val="1"/>
        </dgm:presLayoutVars>
      </dgm:prSet>
      <dgm:spPr/>
      <dgm:t>
        <a:bodyPr/>
        <a:lstStyle/>
        <a:p>
          <a:endParaRPr lang="fr-FR"/>
        </a:p>
      </dgm:t>
    </dgm:pt>
    <dgm:pt modelId="{AECEEEBF-6915-4740-9606-67C30981D31D}" type="pres">
      <dgm:prSet presAssocID="{CA6325F6-2E20-45FA-B692-A142C3916CB1}" presName="negativeSpace" presStyleCnt="0"/>
      <dgm:spPr/>
    </dgm:pt>
    <dgm:pt modelId="{2F02325F-05C0-47F5-9295-811BE8B2B9F2}" type="pres">
      <dgm:prSet presAssocID="{CA6325F6-2E20-45FA-B692-A142C3916CB1}" presName="childText" presStyleLbl="conFgAcc1" presStyleIdx="3" presStyleCnt="6">
        <dgm:presLayoutVars>
          <dgm:bulletEnabled val="1"/>
        </dgm:presLayoutVars>
      </dgm:prSet>
      <dgm:spPr/>
    </dgm:pt>
    <dgm:pt modelId="{5DEDE084-F3D4-4846-862E-E44523C7D260}" type="pres">
      <dgm:prSet presAssocID="{3BCAC9B6-33C2-48C7-8F6E-90FB3E2DABD7}" presName="spaceBetweenRectangles" presStyleCnt="0"/>
      <dgm:spPr/>
    </dgm:pt>
    <dgm:pt modelId="{316C88B3-3E5E-485D-A373-9544E2A8F953}" type="pres">
      <dgm:prSet presAssocID="{F82B13BC-5344-4FBD-AFC5-2805DE98231E}" presName="parentLin" presStyleCnt="0"/>
      <dgm:spPr/>
    </dgm:pt>
    <dgm:pt modelId="{29FD5199-7B4B-47CC-85D3-7AEDC61CE102}" type="pres">
      <dgm:prSet presAssocID="{F82B13BC-5344-4FBD-AFC5-2805DE98231E}" presName="parentLeftMargin" presStyleLbl="node1" presStyleIdx="3" presStyleCnt="6"/>
      <dgm:spPr/>
      <dgm:t>
        <a:bodyPr/>
        <a:lstStyle/>
        <a:p>
          <a:endParaRPr lang="fr-FR"/>
        </a:p>
      </dgm:t>
    </dgm:pt>
    <dgm:pt modelId="{1AA9F030-5C79-4AA1-8A8F-AFB342C1498A}" type="pres">
      <dgm:prSet presAssocID="{F82B13BC-5344-4FBD-AFC5-2805DE98231E}" presName="parentText" presStyleLbl="node1" presStyleIdx="4" presStyleCnt="6">
        <dgm:presLayoutVars>
          <dgm:chMax val="0"/>
          <dgm:bulletEnabled val="1"/>
        </dgm:presLayoutVars>
      </dgm:prSet>
      <dgm:spPr/>
      <dgm:t>
        <a:bodyPr/>
        <a:lstStyle/>
        <a:p>
          <a:endParaRPr lang="fr-FR"/>
        </a:p>
      </dgm:t>
    </dgm:pt>
    <dgm:pt modelId="{2712F9A7-EE45-4C9A-91C2-9F72E73C82CC}" type="pres">
      <dgm:prSet presAssocID="{F82B13BC-5344-4FBD-AFC5-2805DE98231E}" presName="negativeSpace" presStyleCnt="0"/>
      <dgm:spPr/>
    </dgm:pt>
    <dgm:pt modelId="{0066A6A3-60BD-409D-892D-EDE53631AF05}" type="pres">
      <dgm:prSet presAssocID="{F82B13BC-5344-4FBD-AFC5-2805DE98231E}" presName="childText" presStyleLbl="conFgAcc1" presStyleIdx="4" presStyleCnt="6">
        <dgm:presLayoutVars>
          <dgm:bulletEnabled val="1"/>
        </dgm:presLayoutVars>
      </dgm:prSet>
      <dgm:spPr/>
    </dgm:pt>
    <dgm:pt modelId="{1055B98E-7D24-45CC-A648-7E54F87B0537}" type="pres">
      <dgm:prSet presAssocID="{E4730580-57DD-4DF7-811C-0B99F6EA6F0E}" presName="spaceBetweenRectangles" presStyleCnt="0"/>
      <dgm:spPr/>
    </dgm:pt>
    <dgm:pt modelId="{F1EEDA26-D7A2-4A84-906F-A9DDD4F61D71}" type="pres">
      <dgm:prSet presAssocID="{70641247-243E-4284-8562-101FF7EEE9F0}" presName="parentLin" presStyleCnt="0"/>
      <dgm:spPr/>
    </dgm:pt>
    <dgm:pt modelId="{EE81AFB3-8406-48C9-A410-D35396A46803}" type="pres">
      <dgm:prSet presAssocID="{70641247-243E-4284-8562-101FF7EEE9F0}" presName="parentLeftMargin" presStyleLbl="node1" presStyleIdx="4" presStyleCnt="6"/>
      <dgm:spPr/>
      <dgm:t>
        <a:bodyPr/>
        <a:lstStyle/>
        <a:p>
          <a:endParaRPr lang="fr-FR"/>
        </a:p>
      </dgm:t>
    </dgm:pt>
    <dgm:pt modelId="{013EC093-C6C0-4C71-BB26-F0FB92887B9B}" type="pres">
      <dgm:prSet presAssocID="{70641247-243E-4284-8562-101FF7EEE9F0}" presName="parentText" presStyleLbl="node1" presStyleIdx="5" presStyleCnt="6">
        <dgm:presLayoutVars>
          <dgm:chMax val="0"/>
          <dgm:bulletEnabled val="1"/>
        </dgm:presLayoutVars>
      </dgm:prSet>
      <dgm:spPr/>
      <dgm:t>
        <a:bodyPr/>
        <a:lstStyle/>
        <a:p>
          <a:endParaRPr lang="fr-FR"/>
        </a:p>
      </dgm:t>
    </dgm:pt>
    <dgm:pt modelId="{52FB1946-8850-4CBB-A4C8-AA5060210F75}" type="pres">
      <dgm:prSet presAssocID="{70641247-243E-4284-8562-101FF7EEE9F0}" presName="negativeSpace" presStyleCnt="0"/>
      <dgm:spPr/>
    </dgm:pt>
    <dgm:pt modelId="{344C2314-D0F4-42FA-B55B-29F251471AAB}" type="pres">
      <dgm:prSet presAssocID="{70641247-243E-4284-8562-101FF7EEE9F0}" presName="childText" presStyleLbl="conFgAcc1" presStyleIdx="5" presStyleCnt="6">
        <dgm:presLayoutVars>
          <dgm:bulletEnabled val="1"/>
        </dgm:presLayoutVars>
      </dgm:prSet>
      <dgm:spPr/>
    </dgm:pt>
  </dgm:ptLst>
  <dgm:cxnLst>
    <dgm:cxn modelId="{6FE9BD99-EF78-45C8-A8DA-421D878B4C15}" type="presOf" srcId="{2FD7F040-2939-4F78-9625-7E404FEC9540}" destId="{1278195D-6AEA-47E9-9B30-F9B02E199D46}" srcOrd="0" destOrd="0" presId="urn:microsoft.com/office/officeart/2005/8/layout/list1"/>
    <dgm:cxn modelId="{2CADF642-4068-4EA5-825E-90B2398373F2}" srcId="{49C7E8E5-8913-4EE2-BFD8-1B37AB36D750}" destId="{03549F20-1ECA-45C2-AFD3-6D0030984E7E}" srcOrd="2" destOrd="0" parTransId="{AA088A45-008C-4CBB-97D8-CF6F8022D74B}" sibTransId="{FFC2CA09-8FCB-44E1-868D-EAAD8438F0F4}"/>
    <dgm:cxn modelId="{81F02FA0-DEFB-482A-847C-831DFFF9376D}" type="presOf" srcId="{3C228FD2-4DD0-433D-9246-945FC899837D}" destId="{D53D2524-1B3E-4AA1-84FC-ED6A4F4D3EBF}" srcOrd="1" destOrd="0" presId="urn:microsoft.com/office/officeart/2005/8/layout/list1"/>
    <dgm:cxn modelId="{398B52E1-2C4D-483A-893C-F3C9EF7307BB}" type="presOf" srcId="{CA6325F6-2E20-45FA-B692-A142C3916CB1}" destId="{9E754A3C-7883-4728-8A8C-E7BAB135147A}" srcOrd="0" destOrd="0" presId="urn:microsoft.com/office/officeart/2005/8/layout/list1"/>
    <dgm:cxn modelId="{CE83E5C6-384E-4C9C-AAA2-79E33FC2641E}" type="presOf" srcId="{03549F20-1ECA-45C2-AFD3-6D0030984E7E}" destId="{D43E3049-0726-474D-A652-F79593C1A4E4}" srcOrd="1" destOrd="0" presId="urn:microsoft.com/office/officeart/2005/8/layout/list1"/>
    <dgm:cxn modelId="{845431E8-47FC-46A7-9C48-F70D8B55C8E2}" type="presOf" srcId="{F82B13BC-5344-4FBD-AFC5-2805DE98231E}" destId="{29FD5199-7B4B-47CC-85D3-7AEDC61CE102}" srcOrd="0" destOrd="0" presId="urn:microsoft.com/office/officeart/2005/8/layout/list1"/>
    <dgm:cxn modelId="{362B6C00-0395-4AC3-A5A8-3466F2D6094E}" type="presOf" srcId="{3C228FD2-4DD0-433D-9246-945FC899837D}" destId="{D95EC96D-CCF8-4A67-81D9-D10287EF4D3F}" srcOrd="0" destOrd="0" presId="urn:microsoft.com/office/officeart/2005/8/layout/list1"/>
    <dgm:cxn modelId="{B8A1B266-1542-4840-8847-374A076E9C0E}" type="presOf" srcId="{70641247-243E-4284-8562-101FF7EEE9F0}" destId="{013EC093-C6C0-4C71-BB26-F0FB92887B9B}" srcOrd="1" destOrd="0" presId="urn:microsoft.com/office/officeart/2005/8/layout/list1"/>
    <dgm:cxn modelId="{D327082D-67CF-43D4-BF94-B0761E59B8B2}" type="presOf" srcId="{03549F20-1ECA-45C2-AFD3-6D0030984E7E}" destId="{28ED327F-4FF1-4F9D-AC01-5977ABEE22C8}" srcOrd="0" destOrd="0" presId="urn:microsoft.com/office/officeart/2005/8/layout/list1"/>
    <dgm:cxn modelId="{3C2504B3-FE67-4E25-808D-3349CFAC71B4}" srcId="{49C7E8E5-8913-4EE2-BFD8-1B37AB36D750}" destId="{F82B13BC-5344-4FBD-AFC5-2805DE98231E}" srcOrd="4" destOrd="0" parTransId="{6DECAEE2-8F32-4129-B130-3459E24AF813}" sibTransId="{E4730580-57DD-4DF7-811C-0B99F6EA6F0E}"/>
    <dgm:cxn modelId="{94BE809D-6783-4D33-B6AB-F88BC1F2287F}" srcId="{49C7E8E5-8913-4EE2-BFD8-1B37AB36D750}" destId="{3C228FD2-4DD0-433D-9246-945FC899837D}" srcOrd="0" destOrd="0" parTransId="{75669DBD-D762-4FC7-89B3-67B4C2283D1E}" sibTransId="{B38480B7-44F6-4CFA-AF40-B25AD447572E}"/>
    <dgm:cxn modelId="{ACE88920-77E5-418A-AA0C-EA8F34349F73}" type="presOf" srcId="{70641247-243E-4284-8562-101FF7EEE9F0}" destId="{EE81AFB3-8406-48C9-A410-D35396A46803}" srcOrd="0" destOrd="0" presId="urn:microsoft.com/office/officeart/2005/8/layout/list1"/>
    <dgm:cxn modelId="{C5820707-BF93-4D28-84C3-71A06EFED5EB}" srcId="{49C7E8E5-8913-4EE2-BFD8-1B37AB36D750}" destId="{70641247-243E-4284-8562-101FF7EEE9F0}" srcOrd="5" destOrd="0" parTransId="{2AF72FCB-C404-4F1B-BEAE-2E7DE904FDB7}" sibTransId="{2EA6AAF0-679F-4795-8A87-96F6723CFA51}"/>
    <dgm:cxn modelId="{2475E1E4-893E-4E79-8E42-DC3AB4355EA1}" type="presOf" srcId="{49C7E8E5-8913-4EE2-BFD8-1B37AB36D750}" destId="{46522D2C-D513-4574-8B73-82B4D6B223FB}" srcOrd="0" destOrd="0" presId="urn:microsoft.com/office/officeart/2005/8/layout/list1"/>
    <dgm:cxn modelId="{98322BFE-AB3E-43BD-9004-70A762AA65B5}" srcId="{49C7E8E5-8913-4EE2-BFD8-1B37AB36D750}" destId="{CA6325F6-2E20-45FA-B692-A142C3916CB1}" srcOrd="3" destOrd="0" parTransId="{144ACE51-F9BB-427A-BB51-73F0905F873D}" sibTransId="{3BCAC9B6-33C2-48C7-8F6E-90FB3E2DABD7}"/>
    <dgm:cxn modelId="{13796F91-D272-45CB-9411-8A3B9C26253D}" type="presOf" srcId="{CA6325F6-2E20-45FA-B692-A142C3916CB1}" destId="{A18A5275-F0F0-462A-BE91-CB0AB7072145}" srcOrd="1" destOrd="0" presId="urn:microsoft.com/office/officeart/2005/8/layout/list1"/>
    <dgm:cxn modelId="{7024E249-7EC9-4542-B056-0A0DA4538F0D}" type="presOf" srcId="{2FD7F040-2939-4F78-9625-7E404FEC9540}" destId="{D0C71AB8-B587-4B50-B077-DB3F77737C6E}" srcOrd="1" destOrd="0" presId="urn:microsoft.com/office/officeart/2005/8/layout/list1"/>
    <dgm:cxn modelId="{AE2B8D29-F681-4CA3-9949-070349D30D71}" type="presOf" srcId="{F82B13BC-5344-4FBD-AFC5-2805DE98231E}" destId="{1AA9F030-5C79-4AA1-8A8F-AFB342C1498A}" srcOrd="1" destOrd="0" presId="urn:microsoft.com/office/officeart/2005/8/layout/list1"/>
    <dgm:cxn modelId="{9F0D3902-2C92-4DE4-9DCF-C64C553D7BF7}" srcId="{49C7E8E5-8913-4EE2-BFD8-1B37AB36D750}" destId="{2FD7F040-2939-4F78-9625-7E404FEC9540}" srcOrd="1" destOrd="0" parTransId="{BB3BDDFF-B938-4760-8EDA-DCE2E7B9DD22}" sibTransId="{8F606075-8D46-46A1-BFD7-BE8E30C7B268}"/>
    <dgm:cxn modelId="{8D8D3CBD-85B2-4920-8658-BD8E5D512B09}" type="presParOf" srcId="{46522D2C-D513-4574-8B73-82B4D6B223FB}" destId="{AE96B4D3-6BA4-456D-B7F7-BD6EE442A01C}" srcOrd="0" destOrd="0" presId="urn:microsoft.com/office/officeart/2005/8/layout/list1"/>
    <dgm:cxn modelId="{E7812E81-7DA4-4F78-9E69-7C458F5B60F1}" type="presParOf" srcId="{AE96B4D3-6BA4-456D-B7F7-BD6EE442A01C}" destId="{D95EC96D-CCF8-4A67-81D9-D10287EF4D3F}" srcOrd="0" destOrd="0" presId="urn:microsoft.com/office/officeart/2005/8/layout/list1"/>
    <dgm:cxn modelId="{7840DBB2-FBF7-4B4F-968F-3C65BAA20408}" type="presParOf" srcId="{AE96B4D3-6BA4-456D-B7F7-BD6EE442A01C}" destId="{D53D2524-1B3E-4AA1-84FC-ED6A4F4D3EBF}" srcOrd="1" destOrd="0" presId="urn:microsoft.com/office/officeart/2005/8/layout/list1"/>
    <dgm:cxn modelId="{B54CF30D-776A-4502-81FB-122A114B604A}" type="presParOf" srcId="{46522D2C-D513-4574-8B73-82B4D6B223FB}" destId="{C0970A59-933C-480A-8E3E-4A58BD31A1F6}" srcOrd="1" destOrd="0" presId="urn:microsoft.com/office/officeart/2005/8/layout/list1"/>
    <dgm:cxn modelId="{69264045-D587-4100-8EB6-74ACCE569B2F}" type="presParOf" srcId="{46522D2C-D513-4574-8B73-82B4D6B223FB}" destId="{E0342116-2C12-4256-982E-75E3572D6D5C}" srcOrd="2" destOrd="0" presId="urn:microsoft.com/office/officeart/2005/8/layout/list1"/>
    <dgm:cxn modelId="{E1309803-EAEE-427F-B0CB-78A93ED6CF16}" type="presParOf" srcId="{46522D2C-D513-4574-8B73-82B4D6B223FB}" destId="{E11B69B3-ADB4-4BC7-820A-1F26E2DE3447}" srcOrd="3" destOrd="0" presId="urn:microsoft.com/office/officeart/2005/8/layout/list1"/>
    <dgm:cxn modelId="{ED195486-7E71-49E4-8B13-75EF0360FFE6}" type="presParOf" srcId="{46522D2C-D513-4574-8B73-82B4D6B223FB}" destId="{33B7C193-4D2C-4E51-8C14-1310E757CD10}" srcOrd="4" destOrd="0" presId="urn:microsoft.com/office/officeart/2005/8/layout/list1"/>
    <dgm:cxn modelId="{4E5BA0D2-2F2B-4DAA-AFF2-222901643371}" type="presParOf" srcId="{33B7C193-4D2C-4E51-8C14-1310E757CD10}" destId="{1278195D-6AEA-47E9-9B30-F9B02E199D46}" srcOrd="0" destOrd="0" presId="urn:microsoft.com/office/officeart/2005/8/layout/list1"/>
    <dgm:cxn modelId="{67DA47C1-734F-4895-AD8A-29CE0CF46F38}" type="presParOf" srcId="{33B7C193-4D2C-4E51-8C14-1310E757CD10}" destId="{D0C71AB8-B587-4B50-B077-DB3F77737C6E}" srcOrd="1" destOrd="0" presId="urn:microsoft.com/office/officeart/2005/8/layout/list1"/>
    <dgm:cxn modelId="{A5C5F6A7-11B2-46D7-8A18-69CC30D024CE}" type="presParOf" srcId="{46522D2C-D513-4574-8B73-82B4D6B223FB}" destId="{FD89BBA0-4848-4E1D-A14C-5AC1F41CA0E1}" srcOrd="5" destOrd="0" presId="urn:microsoft.com/office/officeart/2005/8/layout/list1"/>
    <dgm:cxn modelId="{D7390800-4E77-46AB-BA12-8BA21856FDF6}" type="presParOf" srcId="{46522D2C-D513-4574-8B73-82B4D6B223FB}" destId="{E5F6A297-0AD7-4F24-A317-516804340278}" srcOrd="6" destOrd="0" presId="urn:microsoft.com/office/officeart/2005/8/layout/list1"/>
    <dgm:cxn modelId="{F65A8F38-4655-41B8-9345-38E090C90BA3}" type="presParOf" srcId="{46522D2C-D513-4574-8B73-82B4D6B223FB}" destId="{9DE9DD40-CC69-4126-A765-43032539B3F0}" srcOrd="7" destOrd="0" presId="urn:microsoft.com/office/officeart/2005/8/layout/list1"/>
    <dgm:cxn modelId="{628EAD7F-4E7A-43E0-8152-8B90FD43A931}" type="presParOf" srcId="{46522D2C-D513-4574-8B73-82B4D6B223FB}" destId="{05C4303E-552E-41E1-BE82-1197A90E725A}" srcOrd="8" destOrd="0" presId="urn:microsoft.com/office/officeart/2005/8/layout/list1"/>
    <dgm:cxn modelId="{75F26212-7FD7-475D-ADCF-A404B791D789}" type="presParOf" srcId="{05C4303E-552E-41E1-BE82-1197A90E725A}" destId="{28ED327F-4FF1-4F9D-AC01-5977ABEE22C8}" srcOrd="0" destOrd="0" presId="urn:microsoft.com/office/officeart/2005/8/layout/list1"/>
    <dgm:cxn modelId="{F0E09089-C831-4D7C-8C65-60DC2AF37D2F}" type="presParOf" srcId="{05C4303E-552E-41E1-BE82-1197A90E725A}" destId="{D43E3049-0726-474D-A652-F79593C1A4E4}" srcOrd="1" destOrd="0" presId="urn:microsoft.com/office/officeart/2005/8/layout/list1"/>
    <dgm:cxn modelId="{06C065D1-08CD-455F-9382-F93AC906C6BA}" type="presParOf" srcId="{46522D2C-D513-4574-8B73-82B4D6B223FB}" destId="{3269E3F7-EAE5-492F-A355-706005BAFF8B}" srcOrd="9" destOrd="0" presId="urn:microsoft.com/office/officeart/2005/8/layout/list1"/>
    <dgm:cxn modelId="{3CC6CA68-58B1-4B0C-AF31-FD739943F09B}" type="presParOf" srcId="{46522D2C-D513-4574-8B73-82B4D6B223FB}" destId="{CAD444F2-AC28-4FDD-8935-F2A9F929CB61}" srcOrd="10" destOrd="0" presId="urn:microsoft.com/office/officeart/2005/8/layout/list1"/>
    <dgm:cxn modelId="{86A98A53-6757-4C2F-98EA-3CAA3F410C9D}" type="presParOf" srcId="{46522D2C-D513-4574-8B73-82B4D6B223FB}" destId="{93E942B2-CDD4-4CB5-AB08-B4CE742DF2A7}" srcOrd="11" destOrd="0" presId="urn:microsoft.com/office/officeart/2005/8/layout/list1"/>
    <dgm:cxn modelId="{7F4E0231-D616-4F2A-B13D-6F613C93E0C1}" type="presParOf" srcId="{46522D2C-D513-4574-8B73-82B4D6B223FB}" destId="{55D6272C-0605-4A95-9D55-4D7A38135ABD}" srcOrd="12" destOrd="0" presId="urn:microsoft.com/office/officeart/2005/8/layout/list1"/>
    <dgm:cxn modelId="{24319884-8DF1-4AE1-BFDA-F4BB8360B230}" type="presParOf" srcId="{55D6272C-0605-4A95-9D55-4D7A38135ABD}" destId="{9E754A3C-7883-4728-8A8C-E7BAB135147A}" srcOrd="0" destOrd="0" presId="urn:microsoft.com/office/officeart/2005/8/layout/list1"/>
    <dgm:cxn modelId="{2A615BF2-46C1-4164-89F7-979FF956E1D5}" type="presParOf" srcId="{55D6272C-0605-4A95-9D55-4D7A38135ABD}" destId="{A18A5275-F0F0-462A-BE91-CB0AB7072145}" srcOrd="1" destOrd="0" presId="urn:microsoft.com/office/officeart/2005/8/layout/list1"/>
    <dgm:cxn modelId="{916CCC26-2653-493A-BCD8-A71D30B34B05}" type="presParOf" srcId="{46522D2C-D513-4574-8B73-82B4D6B223FB}" destId="{AECEEEBF-6915-4740-9606-67C30981D31D}" srcOrd="13" destOrd="0" presId="urn:microsoft.com/office/officeart/2005/8/layout/list1"/>
    <dgm:cxn modelId="{E0E9E2AE-5712-4B2B-8ABD-758BF98D5278}" type="presParOf" srcId="{46522D2C-D513-4574-8B73-82B4D6B223FB}" destId="{2F02325F-05C0-47F5-9295-811BE8B2B9F2}" srcOrd="14" destOrd="0" presId="urn:microsoft.com/office/officeart/2005/8/layout/list1"/>
    <dgm:cxn modelId="{3C57BA7F-E9E0-408B-A711-2263ED90E5D4}" type="presParOf" srcId="{46522D2C-D513-4574-8B73-82B4D6B223FB}" destId="{5DEDE084-F3D4-4846-862E-E44523C7D260}" srcOrd="15" destOrd="0" presId="urn:microsoft.com/office/officeart/2005/8/layout/list1"/>
    <dgm:cxn modelId="{A6CB579E-5B9E-4F96-9A77-97FD9A30FFD6}" type="presParOf" srcId="{46522D2C-D513-4574-8B73-82B4D6B223FB}" destId="{316C88B3-3E5E-485D-A373-9544E2A8F953}" srcOrd="16" destOrd="0" presId="urn:microsoft.com/office/officeart/2005/8/layout/list1"/>
    <dgm:cxn modelId="{F14F2B5E-54E8-4A8D-BBC1-BF8AB1188A05}" type="presParOf" srcId="{316C88B3-3E5E-485D-A373-9544E2A8F953}" destId="{29FD5199-7B4B-47CC-85D3-7AEDC61CE102}" srcOrd="0" destOrd="0" presId="urn:microsoft.com/office/officeart/2005/8/layout/list1"/>
    <dgm:cxn modelId="{319A701A-B3FB-49D9-BA29-DF45C65589F2}" type="presParOf" srcId="{316C88B3-3E5E-485D-A373-9544E2A8F953}" destId="{1AA9F030-5C79-4AA1-8A8F-AFB342C1498A}" srcOrd="1" destOrd="0" presId="urn:microsoft.com/office/officeart/2005/8/layout/list1"/>
    <dgm:cxn modelId="{6BC584A2-3A72-4156-B180-5374CD256844}" type="presParOf" srcId="{46522D2C-D513-4574-8B73-82B4D6B223FB}" destId="{2712F9A7-EE45-4C9A-91C2-9F72E73C82CC}" srcOrd="17" destOrd="0" presId="urn:microsoft.com/office/officeart/2005/8/layout/list1"/>
    <dgm:cxn modelId="{3BF31BBE-8BC0-418F-B625-41B2DADEC60D}" type="presParOf" srcId="{46522D2C-D513-4574-8B73-82B4D6B223FB}" destId="{0066A6A3-60BD-409D-892D-EDE53631AF05}" srcOrd="18" destOrd="0" presId="urn:microsoft.com/office/officeart/2005/8/layout/list1"/>
    <dgm:cxn modelId="{260C65EA-CC38-49CE-B68F-649F7ECC0CAC}" type="presParOf" srcId="{46522D2C-D513-4574-8B73-82B4D6B223FB}" destId="{1055B98E-7D24-45CC-A648-7E54F87B0537}" srcOrd="19" destOrd="0" presId="urn:microsoft.com/office/officeart/2005/8/layout/list1"/>
    <dgm:cxn modelId="{56CD90D9-73BF-4AC6-9956-09D61191E7EF}" type="presParOf" srcId="{46522D2C-D513-4574-8B73-82B4D6B223FB}" destId="{F1EEDA26-D7A2-4A84-906F-A9DDD4F61D71}" srcOrd="20" destOrd="0" presId="urn:microsoft.com/office/officeart/2005/8/layout/list1"/>
    <dgm:cxn modelId="{B865E898-9579-4671-A79F-48B292A81017}" type="presParOf" srcId="{F1EEDA26-D7A2-4A84-906F-A9DDD4F61D71}" destId="{EE81AFB3-8406-48C9-A410-D35396A46803}" srcOrd="0" destOrd="0" presId="urn:microsoft.com/office/officeart/2005/8/layout/list1"/>
    <dgm:cxn modelId="{B1FD071E-D89A-475F-9943-78497F5B5A9E}" type="presParOf" srcId="{F1EEDA26-D7A2-4A84-906F-A9DDD4F61D71}" destId="{013EC093-C6C0-4C71-BB26-F0FB92887B9B}" srcOrd="1" destOrd="0" presId="urn:microsoft.com/office/officeart/2005/8/layout/list1"/>
    <dgm:cxn modelId="{EAA6022F-010C-4069-813E-14BD6991BDFB}" type="presParOf" srcId="{46522D2C-D513-4574-8B73-82B4D6B223FB}" destId="{52FB1946-8850-4CBB-A4C8-AA5060210F75}" srcOrd="21" destOrd="0" presId="urn:microsoft.com/office/officeart/2005/8/layout/list1"/>
    <dgm:cxn modelId="{670F6038-35DA-478F-B0C6-0910329F5C8F}" type="presParOf" srcId="{46522D2C-D513-4574-8B73-82B4D6B223FB}" destId="{344C2314-D0F4-42FA-B55B-29F251471AAB}"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355F1C2-D26D-46AF-8586-45B75E858A9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FR"/>
        </a:p>
      </dgm:t>
    </dgm:pt>
    <dgm:pt modelId="{08CA03F7-4A90-43FA-B258-3B4A9CAAA111}">
      <dgm:prSet phldrT="[Texte]" custT="1"/>
      <dgm:spPr/>
      <dgm:t>
        <a:bodyPr/>
        <a:lstStyle/>
        <a:p>
          <a:r>
            <a:rPr lang="fr-FR" sz="2000" dirty="0"/>
            <a:t>Chef d’équipe</a:t>
          </a:r>
        </a:p>
      </dgm:t>
      <dgm:extLst>
        <a:ext uri="{E40237B7-FDA0-4F09-8148-C483321AD2D9}">
          <dgm14:cNvPr xmlns:dgm14="http://schemas.microsoft.com/office/drawing/2010/diagram" id="0" name="">
            <a:hlinkClick xmlns:r="http://schemas.openxmlformats.org/officeDocument/2006/relationships" r:id="" action="ppaction://noaction"/>
          </dgm14:cNvPr>
        </a:ext>
      </dgm:extLst>
    </dgm:pt>
    <dgm:pt modelId="{456885B4-9B13-4555-B72E-E78CB73F1E44}" type="parTrans" cxnId="{678613A5-EDD5-4695-93F1-F570A1A63708}">
      <dgm:prSet/>
      <dgm:spPr/>
      <dgm:t>
        <a:bodyPr/>
        <a:lstStyle/>
        <a:p>
          <a:endParaRPr lang="fr-FR" sz="2000"/>
        </a:p>
      </dgm:t>
    </dgm:pt>
    <dgm:pt modelId="{F858F3AF-0A30-45ED-97D5-F6007D2D40CE}" type="sibTrans" cxnId="{678613A5-EDD5-4695-93F1-F570A1A63708}">
      <dgm:prSet/>
      <dgm:spPr/>
      <dgm:t>
        <a:bodyPr/>
        <a:lstStyle/>
        <a:p>
          <a:endParaRPr lang="fr-FR" sz="2000"/>
        </a:p>
      </dgm:t>
    </dgm:pt>
    <dgm:pt modelId="{2A3EAD99-FC84-44AD-B1CF-93175C68FEF9}">
      <dgm:prSet phldrT="[Texte]" custT="1"/>
      <dgm:spPr/>
      <dgm:t>
        <a:bodyPr/>
        <a:lstStyle/>
        <a:p>
          <a:r>
            <a:rPr lang="fr-FR" sz="2000" dirty="0"/>
            <a:t>Membre de l’équipe</a:t>
          </a:r>
        </a:p>
      </dgm:t>
      <dgm:extLst>
        <a:ext uri="{E40237B7-FDA0-4F09-8148-C483321AD2D9}">
          <dgm14:cNvPr xmlns:dgm14="http://schemas.microsoft.com/office/drawing/2010/diagram" id="0" name="">
            <a:hlinkClick xmlns:r="http://schemas.openxmlformats.org/officeDocument/2006/relationships" r:id="" action="ppaction://noaction"/>
          </dgm14:cNvPr>
        </a:ext>
      </dgm:extLst>
    </dgm:pt>
    <dgm:pt modelId="{5D6BF661-0A6A-4367-B4F3-0A7E4A5A8D34}" type="parTrans" cxnId="{81525A9A-E5A9-44F4-A5AB-F55855F75C11}">
      <dgm:prSet/>
      <dgm:spPr/>
      <dgm:t>
        <a:bodyPr/>
        <a:lstStyle/>
        <a:p>
          <a:endParaRPr lang="fr-FR" sz="2000"/>
        </a:p>
      </dgm:t>
    </dgm:pt>
    <dgm:pt modelId="{2776EA21-CE83-483F-9147-9F0E92A0D02D}" type="sibTrans" cxnId="{81525A9A-E5A9-44F4-A5AB-F55855F75C11}">
      <dgm:prSet/>
      <dgm:spPr/>
      <dgm:t>
        <a:bodyPr/>
        <a:lstStyle/>
        <a:p>
          <a:endParaRPr lang="fr-FR" sz="2000"/>
        </a:p>
      </dgm:t>
    </dgm:pt>
    <dgm:pt modelId="{9171FAAB-3390-4AEC-8F32-C4B79DDCBB41}">
      <dgm:prSet phldrT="[Texte]" custT="1"/>
      <dgm:spPr/>
      <dgm:t>
        <a:bodyPr/>
        <a:lstStyle/>
        <a:p>
          <a:r>
            <a:rPr lang="fr-FR" sz="2000" dirty="0"/>
            <a:t>Membre de l’équipe</a:t>
          </a:r>
        </a:p>
      </dgm:t>
    </dgm:pt>
    <dgm:pt modelId="{0D8B2BE5-4A74-45B4-998D-F8231487BB5D}" type="parTrans" cxnId="{3E3AAA56-8781-4FC4-96ED-C2153480E89A}">
      <dgm:prSet/>
      <dgm:spPr/>
      <dgm:t>
        <a:bodyPr/>
        <a:lstStyle/>
        <a:p>
          <a:endParaRPr lang="fr-FR" sz="2000"/>
        </a:p>
      </dgm:t>
    </dgm:pt>
    <dgm:pt modelId="{8503749A-BE1C-437B-A385-B3A774553E1E}" type="sibTrans" cxnId="{3E3AAA56-8781-4FC4-96ED-C2153480E89A}">
      <dgm:prSet/>
      <dgm:spPr/>
      <dgm:t>
        <a:bodyPr/>
        <a:lstStyle/>
        <a:p>
          <a:endParaRPr lang="fr-FR" sz="2000"/>
        </a:p>
      </dgm:t>
    </dgm:pt>
    <dgm:pt modelId="{24C262F6-F4AE-47AC-A3CA-7B4EBFFD00C4}">
      <dgm:prSet phldrT="[Texte]" custT="1"/>
      <dgm:spPr/>
      <dgm:t>
        <a:bodyPr/>
        <a:lstStyle/>
        <a:p>
          <a:r>
            <a:rPr lang="fr-FR" sz="2000" dirty="0"/>
            <a:t>Membre de l’équipe</a:t>
          </a:r>
        </a:p>
      </dgm:t>
    </dgm:pt>
    <dgm:pt modelId="{C68C36B5-F8DD-4BCB-BA06-F075D4594D58}" type="parTrans" cxnId="{79B41987-444B-4212-81C8-964994F3714B}">
      <dgm:prSet/>
      <dgm:spPr/>
      <dgm:t>
        <a:bodyPr/>
        <a:lstStyle/>
        <a:p>
          <a:endParaRPr lang="fr-FR" sz="2000"/>
        </a:p>
      </dgm:t>
    </dgm:pt>
    <dgm:pt modelId="{591A892E-7473-457F-8385-E7C7BA430DD0}" type="sibTrans" cxnId="{79B41987-444B-4212-81C8-964994F3714B}">
      <dgm:prSet/>
      <dgm:spPr/>
      <dgm:t>
        <a:bodyPr/>
        <a:lstStyle/>
        <a:p>
          <a:endParaRPr lang="fr-FR" sz="2000"/>
        </a:p>
      </dgm:t>
    </dgm:pt>
    <dgm:pt modelId="{ACD348E7-BAB0-4ACA-9079-7E414C993154}">
      <dgm:prSet phldrT="[Texte]" custT="1"/>
      <dgm:spPr/>
      <dgm:t>
        <a:bodyPr/>
        <a:lstStyle/>
        <a:p>
          <a:r>
            <a:rPr lang="fr-FR" sz="2000" dirty="0"/>
            <a:t>Chef d’équipe</a:t>
          </a:r>
        </a:p>
      </dgm:t>
    </dgm:pt>
    <dgm:pt modelId="{690A7631-DEC7-4902-BBC9-287E38C83687}" type="parTrans" cxnId="{C7453992-8BF4-4EB7-BC3E-C76DB2B482DD}">
      <dgm:prSet/>
      <dgm:spPr/>
      <dgm:t>
        <a:bodyPr/>
        <a:lstStyle/>
        <a:p>
          <a:endParaRPr lang="fr-FR" sz="2000"/>
        </a:p>
      </dgm:t>
    </dgm:pt>
    <dgm:pt modelId="{67A345F2-3AF9-45F6-997A-D3F6DDC7B750}" type="sibTrans" cxnId="{C7453992-8BF4-4EB7-BC3E-C76DB2B482DD}">
      <dgm:prSet/>
      <dgm:spPr/>
      <dgm:t>
        <a:bodyPr/>
        <a:lstStyle/>
        <a:p>
          <a:endParaRPr lang="fr-FR" sz="2000"/>
        </a:p>
      </dgm:t>
    </dgm:pt>
    <dgm:pt modelId="{9CE85855-34B0-4DB0-A7E3-8033C4C8B399}">
      <dgm:prSet phldrT="[Texte]" custT="1"/>
      <dgm:spPr/>
      <dgm:t>
        <a:bodyPr/>
        <a:lstStyle/>
        <a:p>
          <a:r>
            <a:rPr lang="fr-FR" sz="2000" dirty="0"/>
            <a:t>Membre de l’équipe</a:t>
          </a:r>
        </a:p>
      </dgm:t>
    </dgm:pt>
    <dgm:pt modelId="{DA2E32AB-A30F-450B-A543-5CABE0E6BFFF}" type="parTrans" cxnId="{C4545653-B39B-4725-960F-169B867C491F}">
      <dgm:prSet/>
      <dgm:spPr/>
      <dgm:t>
        <a:bodyPr/>
        <a:lstStyle/>
        <a:p>
          <a:endParaRPr lang="fr-FR" sz="2000"/>
        </a:p>
      </dgm:t>
    </dgm:pt>
    <dgm:pt modelId="{54BCCEE4-3282-44F0-B8C3-D339474D535A}" type="sibTrans" cxnId="{C4545653-B39B-4725-960F-169B867C491F}">
      <dgm:prSet/>
      <dgm:spPr/>
      <dgm:t>
        <a:bodyPr/>
        <a:lstStyle/>
        <a:p>
          <a:endParaRPr lang="fr-FR" sz="2000"/>
        </a:p>
      </dgm:t>
    </dgm:pt>
    <dgm:pt modelId="{EA2D9DAA-8F54-4282-BBC9-05391DFE96F1}" type="pres">
      <dgm:prSet presAssocID="{2355F1C2-D26D-46AF-8586-45B75E858A9A}" presName="hierChild1" presStyleCnt="0">
        <dgm:presLayoutVars>
          <dgm:orgChart val="1"/>
          <dgm:chPref val="1"/>
          <dgm:dir/>
          <dgm:animOne val="branch"/>
          <dgm:animLvl val="lvl"/>
          <dgm:resizeHandles/>
        </dgm:presLayoutVars>
      </dgm:prSet>
      <dgm:spPr/>
      <dgm:t>
        <a:bodyPr/>
        <a:lstStyle/>
        <a:p>
          <a:endParaRPr lang="fr-FR"/>
        </a:p>
      </dgm:t>
    </dgm:pt>
    <dgm:pt modelId="{D89B47AB-A8B3-4CE4-8094-158F088B94EE}" type="pres">
      <dgm:prSet presAssocID="{08CA03F7-4A90-43FA-B258-3B4A9CAAA111}" presName="hierRoot1" presStyleCnt="0">
        <dgm:presLayoutVars>
          <dgm:hierBranch val="init"/>
        </dgm:presLayoutVars>
      </dgm:prSet>
      <dgm:spPr/>
    </dgm:pt>
    <dgm:pt modelId="{490A6650-2005-47CC-8377-FCC24F624E13}" type="pres">
      <dgm:prSet presAssocID="{08CA03F7-4A90-43FA-B258-3B4A9CAAA111}" presName="rootComposite1" presStyleCnt="0"/>
      <dgm:spPr/>
    </dgm:pt>
    <dgm:pt modelId="{18AD0D4E-017C-4D60-9BD6-CF8949954AFA}" type="pres">
      <dgm:prSet presAssocID="{08CA03F7-4A90-43FA-B258-3B4A9CAAA111}" presName="rootText1" presStyleLbl="node0" presStyleIdx="0" presStyleCnt="2">
        <dgm:presLayoutVars>
          <dgm:chPref val="3"/>
        </dgm:presLayoutVars>
      </dgm:prSet>
      <dgm:spPr/>
      <dgm:t>
        <a:bodyPr/>
        <a:lstStyle/>
        <a:p>
          <a:endParaRPr lang="fr-FR"/>
        </a:p>
      </dgm:t>
    </dgm:pt>
    <dgm:pt modelId="{070A08CE-AABA-42C7-AC38-8B11FEDD4050}" type="pres">
      <dgm:prSet presAssocID="{08CA03F7-4A90-43FA-B258-3B4A9CAAA111}" presName="rootConnector1" presStyleLbl="node1" presStyleIdx="0" presStyleCnt="0"/>
      <dgm:spPr/>
      <dgm:t>
        <a:bodyPr/>
        <a:lstStyle/>
        <a:p>
          <a:endParaRPr lang="fr-FR"/>
        </a:p>
      </dgm:t>
    </dgm:pt>
    <dgm:pt modelId="{8933C78E-8E83-4DD5-AF8F-088954DAB1AD}" type="pres">
      <dgm:prSet presAssocID="{08CA03F7-4A90-43FA-B258-3B4A9CAAA111}" presName="hierChild2" presStyleCnt="0"/>
      <dgm:spPr/>
    </dgm:pt>
    <dgm:pt modelId="{321C3E63-6F41-4FB9-8AFA-D6D7AFF5BF1F}" type="pres">
      <dgm:prSet presAssocID="{5D6BF661-0A6A-4367-B4F3-0A7E4A5A8D34}" presName="Name37" presStyleLbl="parChTrans1D2" presStyleIdx="0" presStyleCnt="4"/>
      <dgm:spPr/>
      <dgm:t>
        <a:bodyPr/>
        <a:lstStyle/>
        <a:p>
          <a:endParaRPr lang="fr-FR"/>
        </a:p>
      </dgm:t>
    </dgm:pt>
    <dgm:pt modelId="{A5FC2C0F-B0E3-4FD2-BBE2-42B1AAB292BF}" type="pres">
      <dgm:prSet presAssocID="{2A3EAD99-FC84-44AD-B1CF-93175C68FEF9}" presName="hierRoot2" presStyleCnt="0">
        <dgm:presLayoutVars>
          <dgm:hierBranch val="init"/>
        </dgm:presLayoutVars>
      </dgm:prSet>
      <dgm:spPr/>
    </dgm:pt>
    <dgm:pt modelId="{6C7458D4-434E-4A88-AC63-BFE96D812398}" type="pres">
      <dgm:prSet presAssocID="{2A3EAD99-FC84-44AD-B1CF-93175C68FEF9}" presName="rootComposite" presStyleCnt="0"/>
      <dgm:spPr/>
    </dgm:pt>
    <dgm:pt modelId="{5123518F-5233-4EA3-8F31-085238D9741A}" type="pres">
      <dgm:prSet presAssocID="{2A3EAD99-FC84-44AD-B1CF-93175C68FEF9}" presName="rootText" presStyleLbl="node2" presStyleIdx="0" presStyleCnt="4">
        <dgm:presLayoutVars>
          <dgm:chPref val="3"/>
        </dgm:presLayoutVars>
      </dgm:prSet>
      <dgm:spPr/>
      <dgm:t>
        <a:bodyPr/>
        <a:lstStyle/>
        <a:p>
          <a:endParaRPr lang="fr-FR"/>
        </a:p>
      </dgm:t>
    </dgm:pt>
    <dgm:pt modelId="{C4723B53-C03F-426A-96CC-678A4F12C157}" type="pres">
      <dgm:prSet presAssocID="{2A3EAD99-FC84-44AD-B1CF-93175C68FEF9}" presName="rootConnector" presStyleLbl="node2" presStyleIdx="0" presStyleCnt="4"/>
      <dgm:spPr/>
      <dgm:t>
        <a:bodyPr/>
        <a:lstStyle/>
        <a:p>
          <a:endParaRPr lang="fr-FR"/>
        </a:p>
      </dgm:t>
    </dgm:pt>
    <dgm:pt modelId="{29ED69EA-27DF-4109-927B-6DBCAFAD5E18}" type="pres">
      <dgm:prSet presAssocID="{2A3EAD99-FC84-44AD-B1CF-93175C68FEF9}" presName="hierChild4" presStyleCnt="0"/>
      <dgm:spPr/>
    </dgm:pt>
    <dgm:pt modelId="{0F838A6E-C82C-4AE4-A1B0-95A9DECE9A36}" type="pres">
      <dgm:prSet presAssocID="{2A3EAD99-FC84-44AD-B1CF-93175C68FEF9}" presName="hierChild5" presStyleCnt="0"/>
      <dgm:spPr/>
    </dgm:pt>
    <dgm:pt modelId="{35868E88-2236-482A-A262-D7F54D8CE4DE}" type="pres">
      <dgm:prSet presAssocID="{0D8B2BE5-4A74-45B4-998D-F8231487BB5D}" presName="Name37" presStyleLbl="parChTrans1D2" presStyleIdx="1" presStyleCnt="4"/>
      <dgm:spPr/>
      <dgm:t>
        <a:bodyPr/>
        <a:lstStyle/>
        <a:p>
          <a:endParaRPr lang="fr-FR"/>
        </a:p>
      </dgm:t>
    </dgm:pt>
    <dgm:pt modelId="{0E896B48-9924-456C-B922-1F3DC9D736D0}" type="pres">
      <dgm:prSet presAssocID="{9171FAAB-3390-4AEC-8F32-C4B79DDCBB41}" presName="hierRoot2" presStyleCnt="0">
        <dgm:presLayoutVars>
          <dgm:hierBranch val="init"/>
        </dgm:presLayoutVars>
      </dgm:prSet>
      <dgm:spPr/>
    </dgm:pt>
    <dgm:pt modelId="{0CF7961D-5A13-4D4D-BBEE-38B447F813A7}" type="pres">
      <dgm:prSet presAssocID="{9171FAAB-3390-4AEC-8F32-C4B79DDCBB41}" presName="rootComposite" presStyleCnt="0"/>
      <dgm:spPr/>
    </dgm:pt>
    <dgm:pt modelId="{31785DA8-70C5-4D6C-B33D-9FB53843DAF9}" type="pres">
      <dgm:prSet presAssocID="{9171FAAB-3390-4AEC-8F32-C4B79DDCBB41}" presName="rootText" presStyleLbl="node2" presStyleIdx="1" presStyleCnt="4">
        <dgm:presLayoutVars>
          <dgm:chPref val="3"/>
        </dgm:presLayoutVars>
      </dgm:prSet>
      <dgm:spPr/>
      <dgm:t>
        <a:bodyPr/>
        <a:lstStyle/>
        <a:p>
          <a:endParaRPr lang="fr-FR"/>
        </a:p>
      </dgm:t>
    </dgm:pt>
    <dgm:pt modelId="{BAF98E5F-FBC5-439F-872D-CF43D7A55762}" type="pres">
      <dgm:prSet presAssocID="{9171FAAB-3390-4AEC-8F32-C4B79DDCBB41}" presName="rootConnector" presStyleLbl="node2" presStyleIdx="1" presStyleCnt="4"/>
      <dgm:spPr/>
      <dgm:t>
        <a:bodyPr/>
        <a:lstStyle/>
        <a:p>
          <a:endParaRPr lang="fr-FR"/>
        </a:p>
      </dgm:t>
    </dgm:pt>
    <dgm:pt modelId="{F5F37DE5-420D-421A-BADE-A434B75518E6}" type="pres">
      <dgm:prSet presAssocID="{9171FAAB-3390-4AEC-8F32-C4B79DDCBB41}" presName="hierChild4" presStyleCnt="0"/>
      <dgm:spPr/>
    </dgm:pt>
    <dgm:pt modelId="{8BFB0CA6-1CFE-4252-BCB4-39E43C4CEF64}" type="pres">
      <dgm:prSet presAssocID="{9171FAAB-3390-4AEC-8F32-C4B79DDCBB41}" presName="hierChild5" presStyleCnt="0"/>
      <dgm:spPr/>
    </dgm:pt>
    <dgm:pt modelId="{DB98FFB1-C8BD-410E-8CAD-3D703EB2E2D2}" type="pres">
      <dgm:prSet presAssocID="{08CA03F7-4A90-43FA-B258-3B4A9CAAA111}" presName="hierChild3" presStyleCnt="0"/>
      <dgm:spPr/>
    </dgm:pt>
    <dgm:pt modelId="{D7F20525-EF46-4288-88F5-A24745E5B426}" type="pres">
      <dgm:prSet presAssocID="{ACD348E7-BAB0-4ACA-9079-7E414C993154}" presName="hierRoot1" presStyleCnt="0">
        <dgm:presLayoutVars>
          <dgm:hierBranch val="init"/>
        </dgm:presLayoutVars>
      </dgm:prSet>
      <dgm:spPr/>
    </dgm:pt>
    <dgm:pt modelId="{949FB4D4-B77A-4596-AC2A-29A886375E0A}" type="pres">
      <dgm:prSet presAssocID="{ACD348E7-BAB0-4ACA-9079-7E414C993154}" presName="rootComposite1" presStyleCnt="0"/>
      <dgm:spPr/>
    </dgm:pt>
    <dgm:pt modelId="{9276B908-3C96-442F-B7B4-2379C93183A6}" type="pres">
      <dgm:prSet presAssocID="{ACD348E7-BAB0-4ACA-9079-7E414C993154}" presName="rootText1" presStyleLbl="node0" presStyleIdx="1" presStyleCnt="2">
        <dgm:presLayoutVars>
          <dgm:chPref val="3"/>
        </dgm:presLayoutVars>
      </dgm:prSet>
      <dgm:spPr/>
      <dgm:t>
        <a:bodyPr/>
        <a:lstStyle/>
        <a:p>
          <a:endParaRPr lang="fr-FR"/>
        </a:p>
      </dgm:t>
    </dgm:pt>
    <dgm:pt modelId="{16E1A0F9-22A6-4E9F-9A68-F910A631D32F}" type="pres">
      <dgm:prSet presAssocID="{ACD348E7-BAB0-4ACA-9079-7E414C993154}" presName="rootConnector1" presStyleLbl="node1" presStyleIdx="0" presStyleCnt="0"/>
      <dgm:spPr/>
      <dgm:t>
        <a:bodyPr/>
        <a:lstStyle/>
        <a:p>
          <a:endParaRPr lang="fr-FR"/>
        </a:p>
      </dgm:t>
    </dgm:pt>
    <dgm:pt modelId="{9162C952-A575-4A07-BCE9-B53835A37422}" type="pres">
      <dgm:prSet presAssocID="{ACD348E7-BAB0-4ACA-9079-7E414C993154}" presName="hierChild2" presStyleCnt="0"/>
      <dgm:spPr/>
    </dgm:pt>
    <dgm:pt modelId="{B84B3708-36D5-4A9C-A545-20BF4B7EF6CD}" type="pres">
      <dgm:prSet presAssocID="{DA2E32AB-A30F-450B-A543-5CABE0E6BFFF}" presName="Name37" presStyleLbl="parChTrans1D2" presStyleIdx="2" presStyleCnt="4"/>
      <dgm:spPr/>
      <dgm:t>
        <a:bodyPr/>
        <a:lstStyle/>
        <a:p>
          <a:endParaRPr lang="fr-FR"/>
        </a:p>
      </dgm:t>
    </dgm:pt>
    <dgm:pt modelId="{7B60B554-8954-4437-B0AA-FFE87FCB8FC8}" type="pres">
      <dgm:prSet presAssocID="{9CE85855-34B0-4DB0-A7E3-8033C4C8B399}" presName="hierRoot2" presStyleCnt="0">
        <dgm:presLayoutVars>
          <dgm:hierBranch val="init"/>
        </dgm:presLayoutVars>
      </dgm:prSet>
      <dgm:spPr/>
    </dgm:pt>
    <dgm:pt modelId="{1F98B904-C464-48DF-BA9B-2EC837219F9E}" type="pres">
      <dgm:prSet presAssocID="{9CE85855-34B0-4DB0-A7E3-8033C4C8B399}" presName="rootComposite" presStyleCnt="0"/>
      <dgm:spPr/>
    </dgm:pt>
    <dgm:pt modelId="{1B471E24-9FC0-4C17-A026-3F6274EF3C0A}" type="pres">
      <dgm:prSet presAssocID="{9CE85855-34B0-4DB0-A7E3-8033C4C8B399}" presName="rootText" presStyleLbl="node2" presStyleIdx="2" presStyleCnt="4">
        <dgm:presLayoutVars>
          <dgm:chPref val="3"/>
        </dgm:presLayoutVars>
      </dgm:prSet>
      <dgm:spPr/>
      <dgm:t>
        <a:bodyPr/>
        <a:lstStyle/>
        <a:p>
          <a:endParaRPr lang="fr-FR"/>
        </a:p>
      </dgm:t>
    </dgm:pt>
    <dgm:pt modelId="{99B95639-115F-4DDA-A648-550704DEF207}" type="pres">
      <dgm:prSet presAssocID="{9CE85855-34B0-4DB0-A7E3-8033C4C8B399}" presName="rootConnector" presStyleLbl="node2" presStyleIdx="2" presStyleCnt="4"/>
      <dgm:spPr/>
      <dgm:t>
        <a:bodyPr/>
        <a:lstStyle/>
        <a:p>
          <a:endParaRPr lang="fr-FR"/>
        </a:p>
      </dgm:t>
    </dgm:pt>
    <dgm:pt modelId="{62EA61F0-EB88-4D7F-8DE0-5F111C910BA7}" type="pres">
      <dgm:prSet presAssocID="{9CE85855-34B0-4DB0-A7E3-8033C4C8B399}" presName="hierChild4" presStyleCnt="0"/>
      <dgm:spPr/>
    </dgm:pt>
    <dgm:pt modelId="{6C8787CB-278E-4BAE-99BF-7EBA672F2B03}" type="pres">
      <dgm:prSet presAssocID="{9CE85855-34B0-4DB0-A7E3-8033C4C8B399}" presName="hierChild5" presStyleCnt="0"/>
      <dgm:spPr/>
    </dgm:pt>
    <dgm:pt modelId="{3F1B7885-D0CB-4055-9FAD-C2D54F1DBCBC}" type="pres">
      <dgm:prSet presAssocID="{C68C36B5-F8DD-4BCB-BA06-F075D4594D58}" presName="Name37" presStyleLbl="parChTrans1D2" presStyleIdx="3" presStyleCnt="4"/>
      <dgm:spPr/>
      <dgm:t>
        <a:bodyPr/>
        <a:lstStyle/>
        <a:p>
          <a:endParaRPr lang="fr-FR"/>
        </a:p>
      </dgm:t>
    </dgm:pt>
    <dgm:pt modelId="{B5D49BB6-627E-49B1-B14A-5D78181B7993}" type="pres">
      <dgm:prSet presAssocID="{24C262F6-F4AE-47AC-A3CA-7B4EBFFD00C4}" presName="hierRoot2" presStyleCnt="0">
        <dgm:presLayoutVars>
          <dgm:hierBranch val="init"/>
        </dgm:presLayoutVars>
      </dgm:prSet>
      <dgm:spPr/>
    </dgm:pt>
    <dgm:pt modelId="{8EF68003-C4D7-4220-80B7-6BA405A78660}" type="pres">
      <dgm:prSet presAssocID="{24C262F6-F4AE-47AC-A3CA-7B4EBFFD00C4}" presName="rootComposite" presStyleCnt="0"/>
      <dgm:spPr/>
    </dgm:pt>
    <dgm:pt modelId="{6996DEFA-F98B-4DE3-B752-7B1689A97EA6}" type="pres">
      <dgm:prSet presAssocID="{24C262F6-F4AE-47AC-A3CA-7B4EBFFD00C4}" presName="rootText" presStyleLbl="node2" presStyleIdx="3" presStyleCnt="4">
        <dgm:presLayoutVars>
          <dgm:chPref val="3"/>
        </dgm:presLayoutVars>
      </dgm:prSet>
      <dgm:spPr/>
      <dgm:t>
        <a:bodyPr/>
        <a:lstStyle/>
        <a:p>
          <a:endParaRPr lang="fr-FR"/>
        </a:p>
      </dgm:t>
    </dgm:pt>
    <dgm:pt modelId="{2AB2B368-A671-40EB-A610-630F21436C2C}" type="pres">
      <dgm:prSet presAssocID="{24C262F6-F4AE-47AC-A3CA-7B4EBFFD00C4}" presName="rootConnector" presStyleLbl="node2" presStyleIdx="3" presStyleCnt="4"/>
      <dgm:spPr/>
      <dgm:t>
        <a:bodyPr/>
        <a:lstStyle/>
        <a:p>
          <a:endParaRPr lang="fr-FR"/>
        </a:p>
      </dgm:t>
    </dgm:pt>
    <dgm:pt modelId="{F85658FE-2C45-469A-B32F-FEF6803D10A3}" type="pres">
      <dgm:prSet presAssocID="{24C262F6-F4AE-47AC-A3CA-7B4EBFFD00C4}" presName="hierChild4" presStyleCnt="0"/>
      <dgm:spPr/>
    </dgm:pt>
    <dgm:pt modelId="{0062C201-D0DE-4681-886E-274E7ECA56AB}" type="pres">
      <dgm:prSet presAssocID="{24C262F6-F4AE-47AC-A3CA-7B4EBFFD00C4}" presName="hierChild5" presStyleCnt="0"/>
      <dgm:spPr/>
    </dgm:pt>
    <dgm:pt modelId="{5A8E3463-099C-4C08-B6C9-C10803923810}" type="pres">
      <dgm:prSet presAssocID="{ACD348E7-BAB0-4ACA-9079-7E414C993154}" presName="hierChild3" presStyleCnt="0"/>
      <dgm:spPr/>
    </dgm:pt>
  </dgm:ptLst>
  <dgm:cxnLst>
    <dgm:cxn modelId="{22450036-1A98-4858-8476-7F69D36A59A7}" type="presOf" srcId="{9171FAAB-3390-4AEC-8F32-C4B79DDCBB41}" destId="{31785DA8-70C5-4D6C-B33D-9FB53843DAF9}" srcOrd="0" destOrd="0" presId="urn:microsoft.com/office/officeart/2005/8/layout/orgChart1"/>
    <dgm:cxn modelId="{5448FDEA-A0D6-4510-855B-75396D34D343}" type="presOf" srcId="{C68C36B5-F8DD-4BCB-BA06-F075D4594D58}" destId="{3F1B7885-D0CB-4055-9FAD-C2D54F1DBCBC}" srcOrd="0" destOrd="0" presId="urn:microsoft.com/office/officeart/2005/8/layout/orgChart1"/>
    <dgm:cxn modelId="{C7453992-8BF4-4EB7-BC3E-C76DB2B482DD}" srcId="{2355F1C2-D26D-46AF-8586-45B75E858A9A}" destId="{ACD348E7-BAB0-4ACA-9079-7E414C993154}" srcOrd="1" destOrd="0" parTransId="{690A7631-DEC7-4902-BBC9-287E38C83687}" sibTransId="{67A345F2-3AF9-45F6-997A-D3F6DDC7B750}"/>
    <dgm:cxn modelId="{1EF83531-7BB0-4F1A-88DD-F58AE946959E}" type="presOf" srcId="{DA2E32AB-A30F-450B-A543-5CABE0E6BFFF}" destId="{B84B3708-36D5-4A9C-A545-20BF4B7EF6CD}" srcOrd="0" destOrd="0" presId="urn:microsoft.com/office/officeart/2005/8/layout/orgChart1"/>
    <dgm:cxn modelId="{BB4A74BB-4352-4C0E-9514-6E90F42110FF}" type="presOf" srcId="{9CE85855-34B0-4DB0-A7E3-8033C4C8B399}" destId="{99B95639-115F-4DDA-A648-550704DEF207}" srcOrd="1" destOrd="0" presId="urn:microsoft.com/office/officeart/2005/8/layout/orgChart1"/>
    <dgm:cxn modelId="{FB9B72C8-A445-4B11-A647-08DF70E08CDF}" type="presOf" srcId="{24C262F6-F4AE-47AC-A3CA-7B4EBFFD00C4}" destId="{2AB2B368-A671-40EB-A610-630F21436C2C}" srcOrd="1" destOrd="0" presId="urn:microsoft.com/office/officeart/2005/8/layout/orgChart1"/>
    <dgm:cxn modelId="{79F97A3B-E85D-40B0-92C0-480943B825E9}" type="presOf" srcId="{08CA03F7-4A90-43FA-B258-3B4A9CAAA111}" destId="{18AD0D4E-017C-4D60-9BD6-CF8949954AFA}" srcOrd="0" destOrd="0" presId="urn:microsoft.com/office/officeart/2005/8/layout/orgChart1"/>
    <dgm:cxn modelId="{3E3AAA56-8781-4FC4-96ED-C2153480E89A}" srcId="{08CA03F7-4A90-43FA-B258-3B4A9CAAA111}" destId="{9171FAAB-3390-4AEC-8F32-C4B79DDCBB41}" srcOrd="1" destOrd="0" parTransId="{0D8B2BE5-4A74-45B4-998D-F8231487BB5D}" sibTransId="{8503749A-BE1C-437B-A385-B3A774553E1E}"/>
    <dgm:cxn modelId="{812DC212-1355-47D6-BB7B-42166596645D}" type="presOf" srcId="{2A3EAD99-FC84-44AD-B1CF-93175C68FEF9}" destId="{C4723B53-C03F-426A-96CC-678A4F12C157}" srcOrd="1" destOrd="0" presId="urn:microsoft.com/office/officeart/2005/8/layout/orgChart1"/>
    <dgm:cxn modelId="{79B41987-444B-4212-81C8-964994F3714B}" srcId="{ACD348E7-BAB0-4ACA-9079-7E414C993154}" destId="{24C262F6-F4AE-47AC-A3CA-7B4EBFFD00C4}" srcOrd="1" destOrd="0" parTransId="{C68C36B5-F8DD-4BCB-BA06-F075D4594D58}" sibTransId="{591A892E-7473-457F-8385-E7C7BA430DD0}"/>
    <dgm:cxn modelId="{2BA335B2-9F8B-4F00-9B03-0287C0185659}" type="presOf" srcId="{ACD348E7-BAB0-4ACA-9079-7E414C993154}" destId="{9276B908-3C96-442F-B7B4-2379C93183A6}" srcOrd="0" destOrd="0" presId="urn:microsoft.com/office/officeart/2005/8/layout/orgChart1"/>
    <dgm:cxn modelId="{91D25DF0-DC73-41C6-9CEE-CD89E834E82E}" type="presOf" srcId="{ACD348E7-BAB0-4ACA-9079-7E414C993154}" destId="{16E1A0F9-22A6-4E9F-9A68-F910A631D32F}" srcOrd="1" destOrd="0" presId="urn:microsoft.com/office/officeart/2005/8/layout/orgChart1"/>
    <dgm:cxn modelId="{A2DE419C-4EAB-45E9-85A9-872F0430C2E6}" type="presOf" srcId="{08CA03F7-4A90-43FA-B258-3B4A9CAAA111}" destId="{070A08CE-AABA-42C7-AC38-8B11FEDD4050}" srcOrd="1" destOrd="0" presId="urn:microsoft.com/office/officeart/2005/8/layout/orgChart1"/>
    <dgm:cxn modelId="{678613A5-EDD5-4695-93F1-F570A1A63708}" srcId="{2355F1C2-D26D-46AF-8586-45B75E858A9A}" destId="{08CA03F7-4A90-43FA-B258-3B4A9CAAA111}" srcOrd="0" destOrd="0" parTransId="{456885B4-9B13-4555-B72E-E78CB73F1E44}" sibTransId="{F858F3AF-0A30-45ED-97D5-F6007D2D40CE}"/>
    <dgm:cxn modelId="{6C62E32A-53A4-4ACF-B265-8AEEA6B5EED3}" type="presOf" srcId="{9CE85855-34B0-4DB0-A7E3-8033C4C8B399}" destId="{1B471E24-9FC0-4C17-A026-3F6274EF3C0A}" srcOrd="0" destOrd="0" presId="urn:microsoft.com/office/officeart/2005/8/layout/orgChart1"/>
    <dgm:cxn modelId="{F218BBDB-41B4-4AB1-90E9-95E759160985}" type="presOf" srcId="{9171FAAB-3390-4AEC-8F32-C4B79DDCBB41}" destId="{BAF98E5F-FBC5-439F-872D-CF43D7A55762}" srcOrd="1" destOrd="0" presId="urn:microsoft.com/office/officeart/2005/8/layout/orgChart1"/>
    <dgm:cxn modelId="{81525A9A-E5A9-44F4-A5AB-F55855F75C11}" srcId="{08CA03F7-4A90-43FA-B258-3B4A9CAAA111}" destId="{2A3EAD99-FC84-44AD-B1CF-93175C68FEF9}" srcOrd="0" destOrd="0" parTransId="{5D6BF661-0A6A-4367-B4F3-0A7E4A5A8D34}" sibTransId="{2776EA21-CE83-483F-9147-9F0E92A0D02D}"/>
    <dgm:cxn modelId="{25B799AB-AE6D-4D37-A1F4-BAD0A3D659D8}" type="presOf" srcId="{24C262F6-F4AE-47AC-A3CA-7B4EBFFD00C4}" destId="{6996DEFA-F98B-4DE3-B752-7B1689A97EA6}" srcOrd="0" destOrd="0" presId="urn:microsoft.com/office/officeart/2005/8/layout/orgChart1"/>
    <dgm:cxn modelId="{3C6DCA6A-F63A-4E9E-ADD0-7EC86F8CD674}" type="presOf" srcId="{0D8B2BE5-4A74-45B4-998D-F8231487BB5D}" destId="{35868E88-2236-482A-A262-D7F54D8CE4DE}" srcOrd="0" destOrd="0" presId="urn:microsoft.com/office/officeart/2005/8/layout/orgChart1"/>
    <dgm:cxn modelId="{DD53F67B-ED3D-48BA-9301-4FD1229322D2}" type="presOf" srcId="{2355F1C2-D26D-46AF-8586-45B75E858A9A}" destId="{EA2D9DAA-8F54-4282-BBC9-05391DFE96F1}" srcOrd="0" destOrd="0" presId="urn:microsoft.com/office/officeart/2005/8/layout/orgChart1"/>
    <dgm:cxn modelId="{D5703C92-894C-48A8-B63B-7BDB462FE56A}" type="presOf" srcId="{2A3EAD99-FC84-44AD-B1CF-93175C68FEF9}" destId="{5123518F-5233-4EA3-8F31-085238D9741A}" srcOrd="0" destOrd="0" presId="urn:microsoft.com/office/officeart/2005/8/layout/orgChart1"/>
    <dgm:cxn modelId="{C4545653-B39B-4725-960F-169B867C491F}" srcId="{ACD348E7-BAB0-4ACA-9079-7E414C993154}" destId="{9CE85855-34B0-4DB0-A7E3-8033C4C8B399}" srcOrd="0" destOrd="0" parTransId="{DA2E32AB-A30F-450B-A543-5CABE0E6BFFF}" sibTransId="{54BCCEE4-3282-44F0-B8C3-D339474D535A}"/>
    <dgm:cxn modelId="{648F3BEB-8DAA-4A9B-AD2C-14B064994552}" type="presOf" srcId="{5D6BF661-0A6A-4367-B4F3-0A7E4A5A8D34}" destId="{321C3E63-6F41-4FB9-8AFA-D6D7AFF5BF1F}" srcOrd="0" destOrd="0" presId="urn:microsoft.com/office/officeart/2005/8/layout/orgChart1"/>
    <dgm:cxn modelId="{8630AED7-8891-4611-BAE9-B6A305036E5E}" type="presParOf" srcId="{EA2D9DAA-8F54-4282-BBC9-05391DFE96F1}" destId="{D89B47AB-A8B3-4CE4-8094-158F088B94EE}" srcOrd="0" destOrd="0" presId="urn:microsoft.com/office/officeart/2005/8/layout/orgChart1"/>
    <dgm:cxn modelId="{C4167998-B3DB-4534-A785-6168E4B94E0D}" type="presParOf" srcId="{D89B47AB-A8B3-4CE4-8094-158F088B94EE}" destId="{490A6650-2005-47CC-8377-FCC24F624E13}" srcOrd="0" destOrd="0" presId="urn:microsoft.com/office/officeart/2005/8/layout/orgChart1"/>
    <dgm:cxn modelId="{C1992902-CE0E-4444-9625-00CF3A6E0DE9}" type="presParOf" srcId="{490A6650-2005-47CC-8377-FCC24F624E13}" destId="{18AD0D4E-017C-4D60-9BD6-CF8949954AFA}" srcOrd="0" destOrd="0" presId="urn:microsoft.com/office/officeart/2005/8/layout/orgChart1"/>
    <dgm:cxn modelId="{AE64343B-B6DA-4BF7-BDB6-6BFEC5F3D9A4}" type="presParOf" srcId="{490A6650-2005-47CC-8377-FCC24F624E13}" destId="{070A08CE-AABA-42C7-AC38-8B11FEDD4050}" srcOrd="1" destOrd="0" presId="urn:microsoft.com/office/officeart/2005/8/layout/orgChart1"/>
    <dgm:cxn modelId="{29D8D1F2-5517-4F40-A774-0ED9397FC252}" type="presParOf" srcId="{D89B47AB-A8B3-4CE4-8094-158F088B94EE}" destId="{8933C78E-8E83-4DD5-AF8F-088954DAB1AD}" srcOrd="1" destOrd="0" presId="urn:microsoft.com/office/officeart/2005/8/layout/orgChart1"/>
    <dgm:cxn modelId="{D5E60269-C9A1-4349-93F7-892FF1F59E7C}" type="presParOf" srcId="{8933C78E-8E83-4DD5-AF8F-088954DAB1AD}" destId="{321C3E63-6F41-4FB9-8AFA-D6D7AFF5BF1F}" srcOrd="0" destOrd="0" presId="urn:microsoft.com/office/officeart/2005/8/layout/orgChart1"/>
    <dgm:cxn modelId="{B472205F-DC21-4044-9269-7DD716717F10}" type="presParOf" srcId="{8933C78E-8E83-4DD5-AF8F-088954DAB1AD}" destId="{A5FC2C0F-B0E3-4FD2-BBE2-42B1AAB292BF}" srcOrd="1" destOrd="0" presId="urn:microsoft.com/office/officeart/2005/8/layout/orgChart1"/>
    <dgm:cxn modelId="{1FF45751-B543-4311-840D-884451A22007}" type="presParOf" srcId="{A5FC2C0F-B0E3-4FD2-BBE2-42B1AAB292BF}" destId="{6C7458D4-434E-4A88-AC63-BFE96D812398}" srcOrd="0" destOrd="0" presId="urn:microsoft.com/office/officeart/2005/8/layout/orgChart1"/>
    <dgm:cxn modelId="{2408B856-8F4C-4B4A-8FA8-1B84560D3E36}" type="presParOf" srcId="{6C7458D4-434E-4A88-AC63-BFE96D812398}" destId="{5123518F-5233-4EA3-8F31-085238D9741A}" srcOrd="0" destOrd="0" presId="urn:microsoft.com/office/officeart/2005/8/layout/orgChart1"/>
    <dgm:cxn modelId="{B16C31D2-BF96-4DE9-BCFA-E749FCAD4767}" type="presParOf" srcId="{6C7458D4-434E-4A88-AC63-BFE96D812398}" destId="{C4723B53-C03F-426A-96CC-678A4F12C157}" srcOrd="1" destOrd="0" presId="urn:microsoft.com/office/officeart/2005/8/layout/orgChart1"/>
    <dgm:cxn modelId="{5C78EC62-6FB5-45F8-84BC-9D1E7E558B93}" type="presParOf" srcId="{A5FC2C0F-B0E3-4FD2-BBE2-42B1AAB292BF}" destId="{29ED69EA-27DF-4109-927B-6DBCAFAD5E18}" srcOrd="1" destOrd="0" presId="urn:microsoft.com/office/officeart/2005/8/layout/orgChart1"/>
    <dgm:cxn modelId="{07F012EC-5DF3-4AE4-B83F-938B78997AEC}" type="presParOf" srcId="{A5FC2C0F-B0E3-4FD2-BBE2-42B1AAB292BF}" destId="{0F838A6E-C82C-4AE4-A1B0-95A9DECE9A36}" srcOrd="2" destOrd="0" presId="urn:microsoft.com/office/officeart/2005/8/layout/orgChart1"/>
    <dgm:cxn modelId="{C9A84879-A7D9-45CF-9A23-ED288A945ABC}" type="presParOf" srcId="{8933C78E-8E83-4DD5-AF8F-088954DAB1AD}" destId="{35868E88-2236-482A-A262-D7F54D8CE4DE}" srcOrd="2" destOrd="0" presId="urn:microsoft.com/office/officeart/2005/8/layout/orgChart1"/>
    <dgm:cxn modelId="{3B567CF4-8287-48D5-A91C-49B9EF057351}" type="presParOf" srcId="{8933C78E-8E83-4DD5-AF8F-088954DAB1AD}" destId="{0E896B48-9924-456C-B922-1F3DC9D736D0}" srcOrd="3" destOrd="0" presId="urn:microsoft.com/office/officeart/2005/8/layout/orgChart1"/>
    <dgm:cxn modelId="{33CAB2C2-88DB-470A-B403-F6111D4BE69A}" type="presParOf" srcId="{0E896B48-9924-456C-B922-1F3DC9D736D0}" destId="{0CF7961D-5A13-4D4D-BBEE-38B447F813A7}" srcOrd="0" destOrd="0" presId="urn:microsoft.com/office/officeart/2005/8/layout/orgChart1"/>
    <dgm:cxn modelId="{6978868C-CAAD-430D-A50D-31B10A9CF78A}" type="presParOf" srcId="{0CF7961D-5A13-4D4D-BBEE-38B447F813A7}" destId="{31785DA8-70C5-4D6C-B33D-9FB53843DAF9}" srcOrd="0" destOrd="0" presId="urn:microsoft.com/office/officeart/2005/8/layout/orgChart1"/>
    <dgm:cxn modelId="{4B314E14-5292-4143-B21F-49B961D777C9}" type="presParOf" srcId="{0CF7961D-5A13-4D4D-BBEE-38B447F813A7}" destId="{BAF98E5F-FBC5-439F-872D-CF43D7A55762}" srcOrd="1" destOrd="0" presId="urn:microsoft.com/office/officeart/2005/8/layout/orgChart1"/>
    <dgm:cxn modelId="{B237E588-0D16-45A5-ABF8-1A2C0CE8420E}" type="presParOf" srcId="{0E896B48-9924-456C-B922-1F3DC9D736D0}" destId="{F5F37DE5-420D-421A-BADE-A434B75518E6}" srcOrd="1" destOrd="0" presId="urn:microsoft.com/office/officeart/2005/8/layout/orgChart1"/>
    <dgm:cxn modelId="{11CD1DD9-7279-4791-86BE-6517A5845BAA}" type="presParOf" srcId="{0E896B48-9924-456C-B922-1F3DC9D736D0}" destId="{8BFB0CA6-1CFE-4252-BCB4-39E43C4CEF64}" srcOrd="2" destOrd="0" presId="urn:microsoft.com/office/officeart/2005/8/layout/orgChart1"/>
    <dgm:cxn modelId="{EFD6C0AB-5772-4C79-B835-710120C055C1}" type="presParOf" srcId="{D89B47AB-A8B3-4CE4-8094-158F088B94EE}" destId="{DB98FFB1-C8BD-410E-8CAD-3D703EB2E2D2}" srcOrd="2" destOrd="0" presId="urn:microsoft.com/office/officeart/2005/8/layout/orgChart1"/>
    <dgm:cxn modelId="{14C9AF7B-D121-43B3-B938-2FAC3CF87F24}" type="presParOf" srcId="{EA2D9DAA-8F54-4282-BBC9-05391DFE96F1}" destId="{D7F20525-EF46-4288-88F5-A24745E5B426}" srcOrd="1" destOrd="0" presId="urn:microsoft.com/office/officeart/2005/8/layout/orgChart1"/>
    <dgm:cxn modelId="{48961CAA-05F0-4F62-956D-5B5340E423DA}" type="presParOf" srcId="{D7F20525-EF46-4288-88F5-A24745E5B426}" destId="{949FB4D4-B77A-4596-AC2A-29A886375E0A}" srcOrd="0" destOrd="0" presId="urn:microsoft.com/office/officeart/2005/8/layout/orgChart1"/>
    <dgm:cxn modelId="{FBE192E5-DF47-4851-A854-C3B0F1321C41}" type="presParOf" srcId="{949FB4D4-B77A-4596-AC2A-29A886375E0A}" destId="{9276B908-3C96-442F-B7B4-2379C93183A6}" srcOrd="0" destOrd="0" presId="urn:microsoft.com/office/officeart/2005/8/layout/orgChart1"/>
    <dgm:cxn modelId="{DA429FB6-2F8F-42CA-998C-92D71AE7CABA}" type="presParOf" srcId="{949FB4D4-B77A-4596-AC2A-29A886375E0A}" destId="{16E1A0F9-22A6-4E9F-9A68-F910A631D32F}" srcOrd="1" destOrd="0" presId="urn:microsoft.com/office/officeart/2005/8/layout/orgChart1"/>
    <dgm:cxn modelId="{C38C7CD8-C298-43A2-8012-89C498E13195}" type="presParOf" srcId="{D7F20525-EF46-4288-88F5-A24745E5B426}" destId="{9162C952-A575-4A07-BCE9-B53835A37422}" srcOrd="1" destOrd="0" presId="urn:microsoft.com/office/officeart/2005/8/layout/orgChart1"/>
    <dgm:cxn modelId="{61C51B72-1C47-4908-8CB0-D502C973BDF1}" type="presParOf" srcId="{9162C952-A575-4A07-BCE9-B53835A37422}" destId="{B84B3708-36D5-4A9C-A545-20BF4B7EF6CD}" srcOrd="0" destOrd="0" presId="urn:microsoft.com/office/officeart/2005/8/layout/orgChart1"/>
    <dgm:cxn modelId="{D3901F1D-8BA3-4803-9FF0-BD8A6D1EAE1B}" type="presParOf" srcId="{9162C952-A575-4A07-BCE9-B53835A37422}" destId="{7B60B554-8954-4437-B0AA-FFE87FCB8FC8}" srcOrd="1" destOrd="0" presId="urn:microsoft.com/office/officeart/2005/8/layout/orgChart1"/>
    <dgm:cxn modelId="{B23B6686-1656-4CFC-955D-9CFB3742346F}" type="presParOf" srcId="{7B60B554-8954-4437-B0AA-FFE87FCB8FC8}" destId="{1F98B904-C464-48DF-BA9B-2EC837219F9E}" srcOrd="0" destOrd="0" presId="urn:microsoft.com/office/officeart/2005/8/layout/orgChart1"/>
    <dgm:cxn modelId="{F8D0A09A-66D4-4AA5-964E-133251B5D58C}" type="presParOf" srcId="{1F98B904-C464-48DF-BA9B-2EC837219F9E}" destId="{1B471E24-9FC0-4C17-A026-3F6274EF3C0A}" srcOrd="0" destOrd="0" presId="urn:microsoft.com/office/officeart/2005/8/layout/orgChart1"/>
    <dgm:cxn modelId="{05021C1C-6C86-40A9-B708-A4934A8B7080}" type="presParOf" srcId="{1F98B904-C464-48DF-BA9B-2EC837219F9E}" destId="{99B95639-115F-4DDA-A648-550704DEF207}" srcOrd="1" destOrd="0" presId="urn:microsoft.com/office/officeart/2005/8/layout/orgChart1"/>
    <dgm:cxn modelId="{D7D4FC3C-A4AC-4539-B3EC-549A7BA464F6}" type="presParOf" srcId="{7B60B554-8954-4437-B0AA-FFE87FCB8FC8}" destId="{62EA61F0-EB88-4D7F-8DE0-5F111C910BA7}" srcOrd="1" destOrd="0" presId="urn:microsoft.com/office/officeart/2005/8/layout/orgChart1"/>
    <dgm:cxn modelId="{5BB33298-52D7-45E4-8058-B1558312F2C7}" type="presParOf" srcId="{7B60B554-8954-4437-B0AA-FFE87FCB8FC8}" destId="{6C8787CB-278E-4BAE-99BF-7EBA672F2B03}" srcOrd="2" destOrd="0" presId="urn:microsoft.com/office/officeart/2005/8/layout/orgChart1"/>
    <dgm:cxn modelId="{D23E526E-CBC9-4235-B639-EB01422517F1}" type="presParOf" srcId="{9162C952-A575-4A07-BCE9-B53835A37422}" destId="{3F1B7885-D0CB-4055-9FAD-C2D54F1DBCBC}" srcOrd="2" destOrd="0" presId="urn:microsoft.com/office/officeart/2005/8/layout/orgChart1"/>
    <dgm:cxn modelId="{EABC0412-6CE0-49E1-8C7D-A85AD3CF7B44}" type="presParOf" srcId="{9162C952-A575-4A07-BCE9-B53835A37422}" destId="{B5D49BB6-627E-49B1-B14A-5D78181B7993}" srcOrd="3" destOrd="0" presId="urn:microsoft.com/office/officeart/2005/8/layout/orgChart1"/>
    <dgm:cxn modelId="{C8727489-AEEC-453F-AB56-A52C67D98DE2}" type="presParOf" srcId="{B5D49BB6-627E-49B1-B14A-5D78181B7993}" destId="{8EF68003-C4D7-4220-80B7-6BA405A78660}" srcOrd="0" destOrd="0" presId="urn:microsoft.com/office/officeart/2005/8/layout/orgChart1"/>
    <dgm:cxn modelId="{B566A073-EB5C-4DA4-A209-989791605696}" type="presParOf" srcId="{8EF68003-C4D7-4220-80B7-6BA405A78660}" destId="{6996DEFA-F98B-4DE3-B752-7B1689A97EA6}" srcOrd="0" destOrd="0" presId="urn:microsoft.com/office/officeart/2005/8/layout/orgChart1"/>
    <dgm:cxn modelId="{083CE8FC-0879-4AA4-AE34-9F8A6B671B89}" type="presParOf" srcId="{8EF68003-C4D7-4220-80B7-6BA405A78660}" destId="{2AB2B368-A671-40EB-A610-630F21436C2C}" srcOrd="1" destOrd="0" presId="urn:microsoft.com/office/officeart/2005/8/layout/orgChart1"/>
    <dgm:cxn modelId="{949E63E0-F425-47C7-93F4-39D9C89E8DAB}" type="presParOf" srcId="{B5D49BB6-627E-49B1-B14A-5D78181B7993}" destId="{F85658FE-2C45-469A-B32F-FEF6803D10A3}" srcOrd="1" destOrd="0" presId="urn:microsoft.com/office/officeart/2005/8/layout/orgChart1"/>
    <dgm:cxn modelId="{DB8BC58E-3E80-471B-A65E-672CF17F9DCB}" type="presParOf" srcId="{B5D49BB6-627E-49B1-B14A-5D78181B7993}" destId="{0062C201-D0DE-4681-886E-274E7ECA56AB}" srcOrd="2" destOrd="0" presId="urn:microsoft.com/office/officeart/2005/8/layout/orgChart1"/>
    <dgm:cxn modelId="{1AB066C1-744D-46A2-90B6-46CEF87E4C8D}" type="presParOf" srcId="{D7F20525-EF46-4288-88F5-A24745E5B426}" destId="{5A8E3463-099C-4C08-B6C9-C10803923810}"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355F1C2-D26D-46AF-8586-45B75E858A9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r-FR"/>
        </a:p>
      </dgm:t>
    </dgm:pt>
    <dgm:pt modelId="{08CA03F7-4A90-43FA-B258-3B4A9CAAA111}">
      <dgm:prSet phldrT="[Texte]"/>
      <dgm:spPr/>
      <dgm:t>
        <a:bodyPr/>
        <a:lstStyle/>
        <a:p>
          <a:r>
            <a:rPr lang="fr-FR" dirty="0"/>
            <a:t>Sponsor ou comité de pilotage</a:t>
          </a:r>
        </a:p>
      </dgm:t>
      <dgm:extLst>
        <a:ext uri="{E40237B7-FDA0-4F09-8148-C483321AD2D9}">
          <dgm14:cNvPr xmlns:dgm14="http://schemas.microsoft.com/office/drawing/2010/diagram" id="0" name="">
            <a:hlinkClick xmlns:r="http://schemas.openxmlformats.org/officeDocument/2006/relationships" r:id="" action="ppaction://noaction"/>
          </dgm14:cNvPr>
        </a:ext>
      </dgm:extLst>
    </dgm:pt>
    <dgm:pt modelId="{456885B4-9B13-4555-B72E-E78CB73F1E44}" type="parTrans" cxnId="{678613A5-EDD5-4695-93F1-F570A1A63708}">
      <dgm:prSet/>
      <dgm:spPr/>
      <dgm:t>
        <a:bodyPr/>
        <a:lstStyle/>
        <a:p>
          <a:endParaRPr lang="fr-FR"/>
        </a:p>
      </dgm:t>
    </dgm:pt>
    <dgm:pt modelId="{F858F3AF-0A30-45ED-97D5-F6007D2D40CE}" type="sibTrans" cxnId="{678613A5-EDD5-4695-93F1-F570A1A63708}">
      <dgm:prSet/>
      <dgm:spPr/>
      <dgm:t>
        <a:bodyPr/>
        <a:lstStyle/>
        <a:p>
          <a:endParaRPr lang="fr-FR"/>
        </a:p>
      </dgm:t>
    </dgm:pt>
    <dgm:pt modelId="{2A3EAD99-FC84-44AD-B1CF-93175C68FEF9}">
      <dgm:prSet phldrT="[Texte]"/>
      <dgm:spPr/>
      <dgm:t>
        <a:bodyPr/>
        <a:lstStyle/>
        <a:p>
          <a:r>
            <a:rPr lang="fr-FR" dirty="0"/>
            <a:t>Chef de projet</a:t>
          </a:r>
        </a:p>
      </dgm:t>
      <dgm:extLst>
        <a:ext uri="{E40237B7-FDA0-4F09-8148-C483321AD2D9}">
          <dgm14:cNvPr xmlns:dgm14="http://schemas.microsoft.com/office/drawing/2010/diagram" id="0" name="">
            <a:hlinkClick xmlns:r="http://schemas.openxmlformats.org/officeDocument/2006/relationships" r:id="" action="ppaction://noaction"/>
          </dgm14:cNvPr>
        </a:ext>
      </dgm:extLst>
    </dgm:pt>
    <dgm:pt modelId="{5D6BF661-0A6A-4367-B4F3-0A7E4A5A8D34}" type="parTrans" cxnId="{81525A9A-E5A9-44F4-A5AB-F55855F75C11}">
      <dgm:prSet/>
      <dgm:spPr/>
      <dgm:t>
        <a:bodyPr/>
        <a:lstStyle/>
        <a:p>
          <a:endParaRPr lang="fr-FR"/>
        </a:p>
      </dgm:t>
    </dgm:pt>
    <dgm:pt modelId="{2776EA21-CE83-483F-9147-9F0E92A0D02D}" type="sibTrans" cxnId="{81525A9A-E5A9-44F4-A5AB-F55855F75C11}">
      <dgm:prSet/>
      <dgm:spPr/>
      <dgm:t>
        <a:bodyPr/>
        <a:lstStyle/>
        <a:p>
          <a:endParaRPr lang="fr-FR"/>
        </a:p>
      </dgm:t>
    </dgm:pt>
    <dgm:pt modelId="{EA2D9DAA-8F54-4282-BBC9-05391DFE96F1}" type="pres">
      <dgm:prSet presAssocID="{2355F1C2-D26D-46AF-8586-45B75E858A9A}" presName="hierChild1" presStyleCnt="0">
        <dgm:presLayoutVars>
          <dgm:orgChart val="1"/>
          <dgm:chPref val="1"/>
          <dgm:dir/>
          <dgm:animOne val="branch"/>
          <dgm:animLvl val="lvl"/>
          <dgm:resizeHandles/>
        </dgm:presLayoutVars>
      </dgm:prSet>
      <dgm:spPr/>
      <dgm:t>
        <a:bodyPr/>
        <a:lstStyle/>
        <a:p>
          <a:endParaRPr lang="fr-FR"/>
        </a:p>
      </dgm:t>
    </dgm:pt>
    <dgm:pt modelId="{D89B47AB-A8B3-4CE4-8094-158F088B94EE}" type="pres">
      <dgm:prSet presAssocID="{08CA03F7-4A90-43FA-B258-3B4A9CAAA111}" presName="hierRoot1" presStyleCnt="0">
        <dgm:presLayoutVars>
          <dgm:hierBranch val="init"/>
        </dgm:presLayoutVars>
      </dgm:prSet>
      <dgm:spPr/>
    </dgm:pt>
    <dgm:pt modelId="{490A6650-2005-47CC-8377-FCC24F624E13}" type="pres">
      <dgm:prSet presAssocID="{08CA03F7-4A90-43FA-B258-3B4A9CAAA111}" presName="rootComposite1" presStyleCnt="0"/>
      <dgm:spPr/>
    </dgm:pt>
    <dgm:pt modelId="{18AD0D4E-017C-4D60-9BD6-CF8949954AFA}" type="pres">
      <dgm:prSet presAssocID="{08CA03F7-4A90-43FA-B258-3B4A9CAAA111}" presName="rootText1" presStyleLbl="node0" presStyleIdx="0" presStyleCnt="1">
        <dgm:presLayoutVars>
          <dgm:chPref val="3"/>
        </dgm:presLayoutVars>
      </dgm:prSet>
      <dgm:spPr/>
      <dgm:t>
        <a:bodyPr/>
        <a:lstStyle/>
        <a:p>
          <a:endParaRPr lang="fr-FR"/>
        </a:p>
      </dgm:t>
    </dgm:pt>
    <dgm:pt modelId="{070A08CE-AABA-42C7-AC38-8B11FEDD4050}" type="pres">
      <dgm:prSet presAssocID="{08CA03F7-4A90-43FA-B258-3B4A9CAAA111}" presName="rootConnector1" presStyleLbl="node1" presStyleIdx="0" presStyleCnt="0"/>
      <dgm:spPr/>
      <dgm:t>
        <a:bodyPr/>
        <a:lstStyle/>
        <a:p>
          <a:endParaRPr lang="fr-FR"/>
        </a:p>
      </dgm:t>
    </dgm:pt>
    <dgm:pt modelId="{8933C78E-8E83-4DD5-AF8F-088954DAB1AD}" type="pres">
      <dgm:prSet presAssocID="{08CA03F7-4A90-43FA-B258-3B4A9CAAA111}" presName="hierChild2" presStyleCnt="0"/>
      <dgm:spPr/>
    </dgm:pt>
    <dgm:pt modelId="{321C3E63-6F41-4FB9-8AFA-D6D7AFF5BF1F}" type="pres">
      <dgm:prSet presAssocID="{5D6BF661-0A6A-4367-B4F3-0A7E4A5A8D34}" presName="Name37" presStyleLbl="parChTrans1D2" presStyleIdx="0" presStyleCnt="1"/>
      <dgm:spPr/>
      <dgm:t>
        <a:bodyPr/>
        <a:lstStyle/>
        <a:p>
          <a:endParaRPr lang="fr-FR"/>
        </a:p>
      </dgm:t>
    </dgm:pt>
    <dgm:pt modelId="{A5FC2C0F-B0E3-4FD2-BBE2-42B1AAB292BF}" type="pres">
      <dgm:prSet presAssocID="{2A3EAD99-FC84-44AD-B1CF-93175C68FEF9}" presName="hierRoot2" presStyleCnt="0">
        <dgm:presLayoutVars>
          <dgm:hierBranch val="init"/>
        </dgm:presLayoutVars>
      </dgm:prSet>
      <dgm:spPr/>
    </dgm:pt>
    <dgm:pt modelId="{6C7458D4-434E-4A88-AC63-BFE96D812398}" type="pres">
      <dgm:prSet presAssocID="{2A3EAD99-FC84-44AD-B1CF-93175C68FEF9}" presName="rootComposite" presStyleCnt="0"/>
      <dgm:spPr/>
    </dgm:pt>
    <dgm:pt modelId="{5123518F-5233-4EA3-8F31-085238D9741A}" type="pres">
      <dgm:prSet presAssocID="{2A3EAD99-FC84-44AD-B1CF-93175C68FEF9}" presName="rootText" presStyleLbl="node2" presStyleIdx="0" presStyleCnt="1">
        <dgm:presLayoutVars>
          <dgm:chPref val="3"/>
        </dgm:presLayoutVars>
      </dgm:prSet>
      <dgm:spPr/>
      <dgm:t>
        <a:bodyPr/>
        <a:lstStyle/>
        <a:p>
          <a:endParaRPr lang="fr-FR"/>
        </a:p>
      </dgm:t>
    </dgm:pt>
    <dgm:pt modelId="{C4723B53-C03F-426A-96CC-678A4F12C157}" type="pres">
      <dgm:prSet presAssocID="{2A3EAD99-FC84-44AD-B1CF-93175C68FEF9}" presName="rootConnector" presStyleLbl="node2" presStyleIdx="0" presStyleCnt="1"/>
      <dgm:spPr/>
      <dgm:t>
        <a:bodyPr/>
        <a:lstStyle/>
        <a:p>
          <a:endParaRPr lang="fr-FR"/>
        </a:p>
      </dgm:t>
    </dgm:pt>
    <dgm:pt modelId="{29ED69EA-27DF-4109-927B-6DBCAFAD5E18}" type="pres">
      <dgm:prSet presAssocID="{2A3EAD99-FC84-44AD-B1CF-93175C68FEF9}" presName="hierChild4" presStyleCnt="0"/>
      <dgm:spPr/>
    </dgm:pt>
    <dgm:pt modelId="{0F838A6E-C82C-4AE4-A1B0-95A9DECE9A36}" type="pres">
      <dgm:prSet presAssocID="{2A3EAD99-FC84-44AD-B1CF-93175C68FEF9}" presName="hierChild5" presStyleCnt="0"/>
      <dgm:spPr/>
    </dgm:pt>
    <dgm:pt modelId="{DB98FFB1-C8BD-410E-8CAD-3D703EB2E2D2}" type="pres">
      <dgm:prSet presAssocID="{08CA03F7-4A90-43FA-B258-3B4A9CAAA111}" presName="hierChild3" presStyleCnt="0"/>
      <dgm:spPr/>
    </dgm:pt>
  </dgm:ptLst>
  <dgm:cxnLst>
    <dgm:cxn modelId="{81525A9A-E5A9-44F4-A5AB-F55855F75C11}" srcId="{08CA03F7-4A90-43FA-B258-3B4A9CAAA111}" destId="{2A3EAD99-FC84-44AD-B1CF-93175C68FEF9}" srcOrd="0" destOrd="0" parTransId="{5D6BF661-0A6A-4367-B4F3-0A7E4A5A8D34}" sibTransId="{2776EA21-CE83-483F-9147-9F0E92A0D02D}"/>
    <dgm:cxn modelId="{DD53F67B-ED3D-48BA-9301-4FD1229322D2}" type="presOf" srcId="{2355F1C2-D26D-46AF-8586-45B75E858A9A}" destId="{EA2D9DAA-8F54-4282-BBC9-05391DFE96F1}" srcOrd="0" destOrd="0" presId="urn:microsoft.com/office/officeart/2005/8/layout/orgChart1"/>
    <dgm:cxn modelId="{A2DE419C-4EAB-45E9-85A9-872F0430C2E6}" type="presOf" srcId="{08CA03F7-4A90-43FA-B258-3B4A9CAAA111}" destId="{070A08CE-AABA-42C7-AC38-8B11FEDD4050}" srcOrd="1" destOrd="0" presId="urn:microsoft.com/office/officeart/2005/8/layout/orgChart1"/>
    <dgm:cxn modelId="{678613A5-EDD5-4695-93F1-F570A1A63708}" srcId="{2355F1C2-D26D-46AF-8586-45B75E858A9A}" destId="{08CA03F7-4A90-43FA-B258-3B4A9CAAA111}" srcOrd="0" destOrd="0" parTransId="{456885B4-9B13-4555-B72E-E78CB73F1E44}" sibTransId="{F858F3AF-0A30-45ED-97D5-F6007D2D40CE}"/>
    <dgm:cxn modelId="{79F97A3B-E85D-40B0-92C0-480943B825E9}" type="presOf" srcId="{08CA03F7-4A90-43FA-B258-3B4A9CAAA111}" destId="{18AD0D4E-017C-4D60-9BD6-CF8949954AFA}" srcOrd="0" destOrd="0" presId="urn:microsoft.com/office/officeart/2005/8/layout/orgChart1"/>
    <dgm:cxn modelId="{D5703C92-894C-48A8-B63B-7BDB462FE56A}" type="presOf" srcId="{2A3EAD99-FC84-44AD-B1CF-93175C68FEF9}" destId="{5123518F-5233-4EA3-8F31-085238D9741A}" srcOrd="0" destOrd="0" presId="urn:microsoft.com/office/officeart/2005/8/layout/orgChart1"/>
    <dgm:cxn modelId="{648F3BEB-8DAA-4A9B-AD2C-14B064994552}" type="presOf" srcId="{5D6BF661-0A6A-4367-B4F3-0A7E4A5A8D34}" destId="{321C3E63-6F41-4FB9-8AFA-D6D7AFF5BF1F}" srcOrd="0" destOrd="0" presId="urn:microsoft.com/office/officeart/2005/8/layout/orgChart1"/>
    <dgm:cxn modelId="{812DC212-1355-47D6-BB7B-42166596645D}" type="presOf" srcId="{2A3EAD99-FC84-44AD-B1CF-93175C68FEF9}" destId="{C4723B53-C03F-426A-96CC-678A4F12C157}" srcOrd="1" destOrd="0" presId="urn:microsoft.com/office/officeart/2005/8/layout/orgChart1"/>
    <dgm:cxn modelId="{8630AED7-8891-4611-BAE9-B6A305036E5E}" type="presParOf" srcId="{EA2D9DAA-8F54-4282-BBC9-05391DFE96F1}" destId="{D89B47AB-A8B3-4CE4-8094-158F088B94EE}" srcOrd="0" destOrd="0" presId="urn:microsoft.com/office/officeart/2005/8/layout/orgChart1"/>
    <dgm:cxn modelId="{C4167998-B3DB-4534-A785-6168E4B94E0D}" type="presParOf" srcId="{D89B47AB-A8B3-4CE4-8094-158F088B94EE}" destId="{490A6650-2005-47CC-8377-FCC24F624E13}" srcOrd="0" destOrd="0" presId="urn:microsoft.com/office/officeart/2005/8/layout/orgChart1"/>
    <dgm:cxn modelId="{C1992902-CE0E-4444-9625-00CF3A6E0DE9}" type="presParOf" srcId="{490A6650-2005-47CC-8377-FCC24F624E13}" destId="{18AD0D4E-017C-4D60-9BD6-CF8949954AFA}" srcOrd="0" destOrd="0" presId="urn:microsoft.com/office/officeart/2005/8/layout/orgChart1"/>
    <dgm:cxn modelId="{AE64343B-B6DA-4BF7-BDB6-6BFEC5F3D9A4}" type="presParOf" srcId="{490A6650-2005-47CC-8377-FCC24F624E13}" destId="{070A08CE-AABA-42C7-AC38-8B11FEDD4050}" srcOrd="1" destOrd="0" presId="urn:microsoft.com/office/officeart/2005/8/layout/orgChart1"/>
    <dgm:cxn modelId="{29D8D1F2-5517-4F40-A774-0ED9397FC252}" type="presParOf" srcId="{D89B47AB-A8B3-4CE4-8094-158F088B94EE}" destId="{8933C78E-8E83-4DD5-AF8F-088954DAB1AD}" srcOrd="1" destOrd="0" presId="urn:microsoft.com/office/officeart/2005/8/layout/orgChart1"/>
    <dgm:cxn modelId="{D5E60269-C9A1-4349-93F7-892FF1F59E7C}" type="presParOf" srcId="{8933C78E-8E83-4DD5-AF8F-088954DAB1AD}" destId="{321C3E63-6F41-4FB9-8AFA-D6D7AFF5BF1F}" srcOrd="0" destOrd="0" presId="urn:microsoft.com/office/officeart/2005/8/layout/orgChart1"/>
    <dgm:cxn modelId="{B472205F-DC21-4044-9269-7DD716717F10}" type="presParOf" srcId="{8933C78E-8E83-4DD5-AF8F-088954DAB1AD}" destId="{A5FC2C0F-B0E3-4FD2-BBE2-42B1AAB292BF}" srcOrd="1" destOrd="0" presId="urn:microsoft.com/office/officeart/2005/8/layout/orgChart1"/>
    <dgm:cxn modelId="{1FF45751-B543-4311-840D-884451A22007}" type="presParOf" srcId="{A5FC2C0F-B0E3-4FD2-BBE2-42B1AAB292BF}" destId="{6C7458D4-434E-4A88-AC63-BFE96D812398}" srcOrd="0" destOrd="0" presId="urn:microsoft.com/office/officeart/2005/8/layout/orgChart1"/>
    <dgm:cxn modelId="{2408B856-8F4C-4B4A-8FA8-1B84560D3E36}" type="presParOf" srcId="{6C7458D4-434E-4A88-AC63-BFE96D812398}" destId="{5123518F-5233-4EA3-8F31-085238D9741A}" srcOrd="0" destOrd="0" presId="urn:microsoft.com/office/officeart/2005/8/layout/orgChart1"/>
    <dgm:cxn modelId="{B16C31D2-BF96-4DE9-BCFA-E749FCAD4767}" type="presParOf" srcId="{6C7458D4-434E-4A88-AC63-BFE96D812398}" destId="{C4723B53-C03F-426A-96CC-678A4F12C157}" srcOrd="1" destOrd="0" presId="urn:microsoft.com/office/officeart/2005/8/layout/orgChart1"/>
    <dgm:cxn modelId="{5C78EC62-6FB5-45F8-84BC-9D1E7E558B93}" type="presParOf" srcId="{A5FC2C0F-B0E3-4FD2-BBE2-42B1AAB292BF}" destId="{29ED69EA-27DF-4109-927B-6DBCAFAD5E18}" srcOrd="1" destOrd="0" presId="urn:microsoft.com/office/officeart/2005/8/layout/orgChart1"/>
    <dgm:cxn modelId="{07F012EC-5DF3-4AE4-B83F-938B78997AEC}" type="presParOf" srcId="{A5FC2C0F-B0E3-4FD2-BBE2-42B1AAB292BF}" destId="{0F838A6E-C82C-4AE4-A1B0-95A9DECE9A36}" srcOrd="2" destOrd="0" presId="urn:microsoft.com/office/officeart/2005/8/layout/orgChart1"/>
    <dgm:cxn modelId="{EFD6C0AB-5772-4C79-B835-710120C055C1}" type="presParOf" srcId="{D89B47AB-A8B3-4CE4-8094-158F088B94EE}" destId="{DB98FFB1-C8BD-410E-8CAD-3D703EB2E2D2}" srcOrd="2" destOrd="0" presId="urn:microsoft.com/office/officeart/2005/8/layout/orgChar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6845DBB-C9DB-41E7-A4F1-EAA1C9A409B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fr-FR"/>
        </a:p>
      </dgm:t>
    </dgm:pt>
    <dgm:pt modelId="{E1ECE376-4388-48FC-9A77-3FC8D5F6CDAA}">
      <dgm:prSet phldrT="[Texte]" custT="1"/>
      <dgm:spPr/>
      <dgm:t>
        <a:bodyPr/>
        <a:lstStyle/>
        <a:p>
          <a:r>
            <a:rPr lang="fr-FR" sz="1100" dirty="0"/>
            <a:t>Marketing</a:t>
          </a:r>
        </a:p>
      </dgm:t>
    </dgm:pt>
    <dgm:pt modelId="{AC26EE40-C611-491E-B4E6-C8180BE1C098}" type="parTrans" cxnId="{1731E875-FA39-4B44-A378-06E5CE76CEC2}">
      <dgm:prSet/>
      <dgm:spPr/>
      <dgm:t>
        <a:bodyPr/>
        <a:lstStyle/>
        <a:p>
          <a:endParaRPr lang="fr-FR" sz="1100"/>
        </a:p>
      </dgm:t>
    </dgm:pt>
    <dgm:pt modelId="{3BE3EFA5-379F-4CC2-86D8-2E8F8727518D}" type="sibTrans" cxnId="{1731E875-FA39-4B44-A378-06E5CE76CEC2}">
      <dgm:prSet custT="1"/>
      <dgm:spPr/>
      <dgm:t>
        <a:bodyPr/>
        <a:lstStyle/>
        <a:p>
          <a:endParaRPr lang="fr-FR" sz="1100"/>
        </a:p>
      </dgm:t>
    </dgm:pt>
    <dgm:pt modelId="{782A45F2-BCE6-4CC7-8ABD-8B20F86E40A9}">
      <dgm:prSet phldrT="[Texte]" custT="1"/>
      <dgm:spPr/>
      <dgm:t>
        <a:bodyPr/>
        <a:lstStyle/>
        <a:p>
          <a:r>
            <a:rPr lang="fr-FR" sz="1100" dirty="0"/>
            <a:t>Partenaires</a:t>
          </a:r>
        </a:p>
      </dgm:t>
    </dgm:pt>
    <dgm:pt modelId="{C55964FF-B7D6-4AFF-B221-CEE7DD0BFA71}" type="parTrans" cxnId="{5116C990-29C3-4906-9806-582926FE2159}">
      <dgm:prSet/>
      <dgm:spPr/>
      <dgm:t>
        <a:bodyPr/>
        <a:lstStyle/>
        <a:p>
          <a:endParaRPr lang="fr-FR" sz="1100"/>
        </a:p>
      </dgm:t>
    </dgm:pt>
    <dgm:pt modelId="{C88B961B-DA71-4451-8967-8D827BDEF9B7}" type="sibTrans" cxnId="{5116C990-29C3-4906-9806-582926FE2159}">
      <dgm:prSet custT="1"/>
      <dgm:spPr/>
      <dgm:t>
        <a:bodyPr/>
        <a:lstStyle/>
        <a:p>
          <a:endParaRPr lang="fr-FR" sz="1100"/>
        </a:p>
      </dgm:t>
    </dgm:pt>
    <dgm:pt modelId="{AC228BA0-277C-4175-8D1F-3E6DCC620670}">
      <dgm:prSet phldrT="[Texte]" custT="1"/>
      <dgm:spPr/>
      <dgm:t>
        <a:bodyPr/>
        <a:lstStyle/>
        <a:p>
          <a:r>
            <a:rPr lang="fr-FR" sz="1100" dirty="0"/>
            <a:t>Communication</a:t>
          </a:r>
        </a:p>
      </dgm:t>
    </dgm:pt>
    <dgm:pt modelId="{9E3ACC63-B0C2-4B80-BFE8-4F3FF09F4D4F}" type="parTrans" cxnId="{55F2DB03-48C1-40EE-9F1F-34C7204E27EB}">
      <dgm:prSet/>
      <dgm:spPr/>
      <dgm:t>
        <a:bodyPr/>
        <a:lstStyle/>
        <a:p>
          <a:endParaRPr lang="fr-FR" sz="1100"/>
        </a:p>
      </dgm:t>
    </dgm:pt>
    <dgm:pt modelId="{5E0F0EB6-0F3A-49F8-9BC2-760F6749DD33}" type="sibTrans" cxnId="{55F2DB03-48C1-40EE-9F1F-34C7204E27EB}">
      <dgm:prSet custT="1"/>
      <dgm:spPr/>
      <dgm:t>
        <a:bodyPr/>
        <a:lstStyle/>
        <a:p>
          <a:endParaRPr lang="fr-FR" sz="1100"/>
        </a:p>
      </dgm:t>
    </dgm:pt>
    <dgm:pt modelId="{C17B0D10-10D0-4A6B-98FF-5BE679B099E1}">
      <dgm:prSet phldrT="[Texte]" custT="1"/>
      <dgm:spPr/>
      <dgm:t>
        <a:bodyPr/>
        <a:lstStyle/>
        <a:p>
          <a:r>
            <a:rPr lang="fr-FR" sz="1100" dirty="0"/>
            <a:t>Financier</a:t>
          </a:r>
        </a:p>
      </dgm:t>
    </dgm:pt>
    <dgm:pt modelId="{37FAF5C5-AEEE-4D7B-8EDC-C00CABA0A897}" type="parTrans" cxnId="{217AC998-D304-4068-B665-5509CF4E8C0F}">
      <dgm:prSet/>
      <dgm:spPr/>
      <dgm:t>
        <a:bodyPr/>
        <a:lstStyle/>
        <a:p>
          <a:endParaRPr lang="fr-FR" sz="1100"/>
        </a:p>
      </dgm:t>
    </dgm:pt>
    <dgm:pt modelId="{639BFDF3-D4B8-4E96-A3F8-AD25CE1B5CD5}" type="sibTrans" cxnId="{217AC998-D304-4068-B665-5509CF4E8C0F}">
      <dgm:prSet custT="1"/>
      <dgm:spPr/>
      <dgm:t>
        <a:bodyPr/>
        <a:lstStyle/>
        <a:p>
          <a:endParaRPr lang="fr-FR" sz="1100"/>
        </a:p>
      </dgm:t>
    </dgm:pt>
    <dgm:pt modelId="{8BF700A0-DC35-4CEF-9073-D4EFE1583E5F}">
      <dgm:prSet phldrT="[Texte]" custT="1"/>
      <dgm:spPr/>
      <dgm:t>
        <a:bodyPr/>
        <a:lstStyle/>
        <a:p>
          <a:r>
            <a:rPr lang="fr-FR" sz="1100" dirty="0"/>
            <a:t>Logistique</a:t>
          </a:r>
        </a:p>
      </dgm:t>
    </dgm:pt>
    <dgm:pt modelId="{F43634F6-59C0-41CC-AC4F-7EECDBC973A9}" type="parTrans" cxnId="{92BD7F6D-2AFC-4712-AC45-E499A594FE44}">
      <dgm:prSet/>
      <dgm:spPr/>
      <dgm:t>
        <a:bodyPr/>
        <a:lstStyle/>
        <a:p>
          <a:endParaRPr lang="fr-FR" sz="1100"/>
        </a:p>
      </dgm:t>
    </dgm:pt>
    <dgm:pt modelId="{7EF909BB-CF07-4381-867B-9934F2D254E6}" type="sibTrans" cxnId="{92BD7F6D-2AFC-4712-AC45-E499A594FE44}">
      <dgm:prSet custT="1"/>
      <dgm:spPr/>
      <dgm:t>
        <a:bodyPr/>
        <a:lstStyle/>
        <a:p>
          <a:endParaRPr lang="fr-FR" sz="1100"/>
        </a:p>
      </dgm:t>
    </dgm:pt>
    <dgm:pt modelId="{77A78CDD-7463-4822-99F3-9D045A138BDA}">
      <dgm:prSet phldrT="[Texte]" custT="1"/>
      <dgm:spPr/>
      <dgm:t>
        <a:bodyPr/>
        <a:lstStyle/>
        <a:p>
          <a:r>
            <a:rPr lang="fr-FR" sz="1100" dirty="0"/>
            <a:t>Pédagogique</a:t>
          </a:r>
        </a:p>
      </dgm:t>
    </dgm:pt>
    <dgm:pt modelId="{4649F58B-D103-4E84-BF97-89E43DC9CDB3}" type="parTrans" cxnId="{D2A47F98-EA27-4838-8BC3-C209AFF62668}">
      <dgm:prSet/>
      <dgm:spPr/>
      <dgm:t>
        <a:bodyPr/>
        <a:lstStyle/>
        <a:p>
          <a:endParaRPr lang="fr-FR" sz="1100"/>
        </a:p>
      </dgm:t>
    </dgm:pt>
    <dgm:pt modelId="{296BDC99-9E4A-420E-84AF-2D496EC0B941}" type="sibTrans" cxnId="{D2A47F98-EA27-4838-8BC3-C209AFF62668}">
      <dgm:prSet custT="1"/>
      <dgm:spPr/>
      <dgm:t>
        <a:bodyPr/>
        <a:lstStyle/>
        <a:p>
          <a:endParaRPr lang="fr-FR" sz="1100"/>
        </a:p>
      </dgm:t>
    </dgm:pt>
    <dgm:pt modelId="{42639138-3026-4E8F-9A43-6BB31E25B978}" type="pres">
      <dgm:prSet presAssocID="{56845DBB-C9DB-41E7-A4F1-EAA1C9A409B7}" presName="cycle" presStyleCnt="0">
        <dgm:presLayoutVars>
          <dgm:dir/>
          <dgm:resizeHandles val="exact"/>
        </dgm:presLayoutVars>
      </dgm:prSet>
      <dgm:spPr/>
      <dgm:t>
        <a:bodyPr/>
        <a:lstStyle/>
        <a:p>
          <a:endParaRPr lang="fr-FR"/>
        </a:p>
      </dgm:t>
    </dgm:pt>
    <dgm:pt modelId="{FE36DC33-3567-46C4-95D3-B3C544DB7E71}" type="pres">
      <dgm:prSet presAssocID="{E1ECE376-4388-48FC-9A77-3FC8D5F6CDAA}" presName="node" presStyleLbl="node1" presStyleIdx="0" presStyleCnt="6">
        <dgm:presLayoutVars>
          <dgm:bulletEnabled val="1"/>
        </dgm:presLayoutVars>
      </dgm:prSet>
      <dgm:spPr/>
      <dgm:t>
        <a:bodyPr/>
        <a:lstStyle/>
        <a:p>
          <a:endParaRPr lang="fr-FR"/>
        </a:p>
      </dgm:t>
    </dgm:pt>
    <dgm:pt modelId="{05ECDC9C-9745-49A6-A1F9-0BB5CD95A5AF}" type="pres">
      <dgm:prSet presAssocID="{3BE3EFA5-379F-4CC2-86D8-2E8F8727518D}" presName="sibTrans" presStyleLbl="sibTrans2D1" presStyleIdx="0" presStyleCnt="6"/>
      <dgm:spPr/>
      <dgm:t>
        <a:bodyPr/>
        <a:lstStyle/>
        <a:p>
          <a:endParaRPr lang="fr-FR"/>
        </a:p>
      </dgm:t>
    </dgm:pt>
    <dgm:pt modelId="{2EBD5C3A-6193-407E-96B6-F3D1ED6F08E1}" type="pres">
      <dgm:prSet presAssocID="{3BE3EFA5-379F-4CC2-86D8-2E8F8727518D}" presName="connectorText" presStyleLbl="sibTrans2D1" presStyleIdx="0" presStyleCnt="6"/>
      <dgm:spPr/>
      <dgm:t>
        <a:bodyPr/>
        <a:lstStyle/>
        <a:p>
          <a:endParaRPr lang="fr-FR"/>
        </a:p>
      </dgm:t>
    </dgm:pt>
    <dgm:pt modelId="{DA840374-9237-4AE7-8864-A9A7D0304D39}" type="pres">
      <dgm:prSet presAssocID="{782A45F2-BCE6-4CC7-8ABD-8B20F86E40A9}" presName="node" presStyleLbl="node1" presStyleIdx="1" presStyleCnt="6">
        <dgm:presLayoutVars>
          <dgm:bulletEnabled val="1"/>
        </dgm:presLayoutVars>
      </dgm:prSet>
      <dgm:spPr/>
      <dgm:t>
        <a:bodyPr/>
        <a:lstStyle/>
        <a:p>
          <a:endParaRPr lang="fr-FR"/>
        </a:p>
      </dgm:t>
    </dgm:pt>
    <dgm:pt modelId="{0504CB6C-3FD9-4346-ACFD-8FA0963A2821}" type="pres">
      <dgm:prSet presAssocID="{C88B961B-DA71-4451-8967-8D827BDEF9B7}" presName="sibTrans" presStyleLbl="sibTrans2D1" presStyleIdx="1" presStyleCnt="6"/>
      <dgm:spPr/>
      <dgm:t>
        <a:bodyPr/>
        <a:lstStyle/>
        <a:p>
          <a:endParaRPr lang="fr-FR"/>
        </a:p>
      </dgm:t>
    </dgm:pt>
    <dgm:pt modelId="{6019C433-5012-4311-AA7A-556F76E3CB4C}" type="pres">
      <dgm:prSet presAssocID="{C88B961B-DA71-4451-8967-8D827BDEF9B7}" presName="connectorText" presStyleLbl="sibTrans2D1" presStyleIdx="1" presStyleCnt="6"/>
      <dgm:spPr/>
      <dgm:t>
        <a:bodyPr/>
        <a:lstStyle/>
        <a:p>
          <a:endParaRPr lang="fr-FR"/>
        </a:p>
      </dgm:t>
    </dgm:pt>
    <dgm:pt modelId="{78156283-8133-4D58-90FB-7A28A8FC57CC}" type="pres">
      <dgm:prSet presAssocID="{AC228BA0-277C-4175-8D1F-3E6DCC620670}" presName="node" presStyleLbl="node1" presStyleIdx="2" presStyleCnt="6">
        <dgm:presLayoutVars>
          <dgm:bulletEnabled val="1"/>
        </dgm:presLayoutVars>
      </dgm:prSet>
      <dgm:spPr/>
      <dgm:t>
        <a:bodyPr/>
        <a:lstStyle/>
        <a:p>
          <a:endParaRPr lang="fr-FR"/>
        </a:p>
      </dgm:t>
    </dgm:pt>
    <dgm:pt modelId="{CB352BE5-5F54-4F80-8C92-6AA684ACB1AB}" type="pres">
      <dgm:prSet presAssocID="{5E0F0EB6-0F3A-49F8-9BC2-760F6749DD33}" presName="sibTrans" presStyleLbl="sibTrans2D1" presStyleIdx="2" presStyleCnt="6"/>
      <dgm:spPr/>
      <dgm:t>
        <a:bodyPr/>
        <a:lstStyle/>
        <a:p>
          <a:endParaRPr lang="fr-FR"/>
        </a:p>
      </dgm:t>
    </dgm:pt>
    <dgm:pt modelId="{12CD01D8-9478-48EA-96CA-B5C62E028724}" type="pres">
      <dgm:prSet presAssocID="{5E0F0EB6-0F3A-49F8-9BC2-760F6749DD33}" presName="connectorText" presStyleLbl="sibTrans2D1" presStyleIdx="2" presStyleCnt="6"/>
      <dgm:spPr/>
      <dgm:t>
        <a:bodyPr/>
        <a:lstStyle/>
        <a:p>
          <a:endParaRPr lang="fr-FR"/>
        </a:p>
      </dgm:t>
    </dgm:pt>
    <dgm:pt modelId="{10F4FC95-8854-4427-8A1D-A0FA2F8D65E3}" type="pres">
      <dgm:prSet presAssocID="{C17B0D10-10D0-4A6B-98FF-5BE679B099E1}" presName="node" presStyleLbl="node1" presStyleIdx="3" presStyleCnt="6">
        <dgm:presLayoutVars>
          <dgm:bulletEnabled val="1"/>
        </dgm:presLayoutVars>
      </dgm:prSet>
      <dgm:spPr/>
      <dgm:t>
        <a:bodyPr/>
        <a:lstStyle/>
        <a:p>
          <a:endParaRPr lang="fr-FR"/>
        </a:p>
      </dgm:t>
    </dgm:pt>
    <dgm:pt modelId="{1039F68D-4043-4493-BE97-74FD69D47D01}" type="pres">
      <dgm:prSet presAssocID="{639BFDF3-D4B8-4E96-A3F8-AD25CE1B5CD5}" presName="sibTrans" presStyleLbl="sibTrans2D1" presStyleIdx="3" presStyleCnt="6"/>
      <dgm:spPr/>
      <dgm:t>
        <a:bodyPr/>
        <a:lstStyle/>
        <a:p>
          <a:endParaRPr lang="fr-FR"/>
        </a:p>
      </dgm:t>
    </dgm:pt>
    <dgm:pt modelId="{4807E6D9-FD22-42E8-8D44-D197A04F783A}" type="pres">
      <dgm:prSet presAssocID="{639BFDF3-D4B8-4E96-A3F8-AD25CE1B5CD5}" presName="connectorText" presStyleLbl="sibTrans2D1" presStyleIdx="3" presStyleCnt="6"/>
      <dgm:spPr/>
      <dgm:t>
        <a:bodyPr/>
        <a:lstStyle/>
        <a:p>
          <a:endParaRPr lang="fr-FR"/>
        </a:p>
      </dgm:t>
    </dgm:pt>
    <dgm:pt modelId="{94592C6B-EE1A-4B40-9636-56A9218BEE32}" type="pres">
      <dgm:prSet presAssocID="{8BF700A0-DC35-4CEF-9073-D4EFE1583E5F}" presName="node" presStyleLbl="node1" presStyleIdx="4" presStyleCnt="6">
        <dgm:presLayoutVars>
          <dgm:bulletEnabled val="1"/>
        </dgm:presLayoutVars>
      </dgm:prSet>
      <dgm:spPr/>
      <dgm:t>
        <a:bodyPr/>
        <a:lstStyle/>
        <a:p>
          <a:endParaRPr lang="fr-FR"/>
        </a:p>
      </dgm:t>
    </dgm:pt>
    <dgm:pt modelId="{4516ECB3-88E2-49D1-BB74-2609BAB58C5D}" type="pres">
      <dgm:prSet presAssocID="{7EF909BB-CF07-4381-867B-9934F2D254E6}" presName="sibTrans" presStyleLbl="sibTrans2D1" presStyleIdx="4" presStyleCnt="6"/>
      <dgm:spPr/>
      <dgm:t>
        <a:bodyPr/>
        <a:lstStyle/>
        <a:p>
          <a:endParaRPr lang="fr-FR"/>
        </a:p>
      </dgm:t>
    </dgm:pt>
    <dgm:pt modelId="{B99C9A51-F13C-411A-8AB7-EB12723A7F62}" type="pres">
      <dgm:prSet presAssocID="{7EF909BB-CF07-4381-867B-9934F2D254E6}" presName="connectorText" presStyleLbl="sibTrans2D1" presStyleIdx="4" presStyleCnt="6"/>
      <dgm:spPr/>
      <dgm:t>
        <a:bodyPr/>
        <a:lstStyle/>
        <a:p>
          <a:endParaRPr lang="fr-FR"/>
        </a:p>
      </dgm:t>
    </dgm:pt>
    <dgm:pt modelId="{85D25635-B9E8-4B85-BCF3-EC82A22CC82A}" type="pres">
      <dgm:prSet presAssocID="{77A78CDD-7463-4822-99F3-9D045A138BDA}" presName="node" presStyleLbl="node1" presStyleIdx="5" presStyleCnt="6">
        <dgm:presLayoutVars>
          <dgm:bulletEnabled val="1"/>
        </dgm:presLayoutVars>
      </dgm:prSet>
      <dgm:spPr/>
      <dgm:t>
        <a:bodyPr/>
        <a:lstStyle/>
        <a:p>
          <a:endParaRPr lang="fr-FR"/>
        </a:p>
      </dgm:t>
    </dgm:pt>
    <dgm:pt modelId="{8DBB52AF-9AE3-449E-984A-992CCF20C906}" type="pres">
      <dgm:prSet presAssocID="{296BDC99-9E4A-420E-84AF-2D496EC0B941}" presName="sibTrans" presStyleLbl="sibTrans2D1" presStyleIdx="5" presStyleCnt="6"/>
      <dgm:spPr/>
      <dgm:t>
        <a:bodyPr/>
        <a:lstStyle/>
        <a:p>
          <a:endParaRPr lang="fr-FR"/>
        </a:p>
      </dgm:t>
    </dgm:pt>
    <dgm:pt modelId="{9E51CBFC-44FF-4A00-A920-19F48412CB1D}" type="pres">
      <dgm:prSet presAssocID="{296BDC99-9E4A-420E-84AF-2D496EC0B941}" presName="connectorText" presStyleLbl="sibTrans2D1" presStyleIdx="5" presStyleCnt="6"/>
      <dgm:spPr/>
      <dgm:t>
        <a:bodyPr/>
        <a:lstStyle/>
        <a:p>
          <a:endParaRPr lang="fr-FR"/>
        </a:p>
      </dgm:t>
    </dgm:pt>
  </dgm:ptLst>
  <dgm:cxnLst>
    <dgm:cxn modelId="{92BD7F6D-2AFC-4712-AC45-E499A594FE44}" srcId="{56845DBB-C9DB-41E7-A4F1-EAA1C9A409B7}" destId="{8BF700A0-DC35-4CEF-9073-D4EFE1583E5F}" srcOrd="4" destOrd="0" parTransId="{F43634F6-59C0-41CC-AC4F-7EECDBC973A9}" sibTransId="{7EF909BB-CF07-4381-867B-9934F2D254E6}"/>
    <dgm:cxn modelId="{AFB25253-D040-43C7-A1DA-0A949B1B73BF}" type="presOf" srcId="{77A78CDD-7463-4822-99F3-9D045A138BDA}" destId="{85D25635-B9E8-4B85-BCF3-EC82A22CC82A}" srcOrd="0" destOrd="0" presId="urn:microsoft.com/office/officeart/2005/8/layout/cycle2"/>
    <dgm:cxn modelId="{6EF22375-E680-4149-8094-DFAFF9FD2939}" type="presOf" srcId="{639BFDF3-D4B8-4E96-A3F8-AD25CE1B5CD5}" destId="{4807E6D9-FD22-42E8-8D44-D197A04F783A}" srcOrd="1" destOrd="0" presId="urn:microsoft.com/office/officeart/2005/8/layout/cycle2"/>
    <dgm:cxn modelId="{AE18B2C4-9BB2-4946-BBE9-66BC16A1B9F8}" type="presOf" srcId="{8BF700A0-DC35-4CEF-9073-D4EFE1583E5F}" destId="{94592C6B-EE1A-4B40-9636-56A9218BEE32}" srcOrd="0" destOrd="0" presId="urn:microsoft.com/office/officeart/2005/8/layout/cycle2"/>
    <dgm:cxn modelId="{B924D4AF-6440-4E3C-857F-50AAF848C119}" type="presOf" srcId="{5E0F0EB6-0F3A-49F8-9BC2-760F6749DD33}" destId="{12CD01D8-9478-48EA-96CA-B5C62E028724}" srcOrd="1" destOrd="0" presId="urn:microsoft.com/office/officeart/2005/8/layout/cycle2"/>
    <dgm:cxn modelId="{0196B09A-C728-4E3A-B964-4D48AD5822B2}" type="presOf" srcId="{7EF909BB-CF07-4381-867B-9934F2D254E6}" destId="{4516ECB3-88E2-49D1-BB74-2609BAB58C5D}" srcOrd="0" destOrd="0" presId="urn:microsoft.com/office/officeart/2005/8/layout/cycle2"/>
    <dgm:cxn modelId="{0BB93469-7B05-4E24-8F97-ABEEFFDE20E4}" type="presOf" srcId="{56845DBB-C9DB-41E7-A4F1-EAA1C9A409B7}" destId="{42639138-3026-4E8F-9A43-6BB31E25B978}" srcOrd="0" destOrd="0" presId="urn:microsoft.com/office/officeart/2005/8/layout/cycle2"/>
    <dgm:cxn modelId="{1731E875-FA39-4B44-A378-06E5CE76CEC2}" srcId="{56845DBB-C9DB-41E7-A4F1-EAA1C9A409B7}" destId="{E1ECE376-4388-48FC-9A77-3FC8D5F6CDAA}" srcOrd="0" destOrd="0" parTransId="{AC26EE40-C611-491E-B4E6-C8180BE1C098}" sibTransId="{3BE3EFA5-379F-4CC2-86D8-2E8F8727518D}"/>
    <dgm:cxn modelId="{B819F597-54D7-4149-9311-F3A77B8CF2F6}" type="presOf" srcId="{5E0F0EB6-0F3A-49F8-9BC2-760F6749DD33}" destId="{CB352BE5-5F54-4F80-8C92-6AA684ACB1AB}" srcOrd="0" destOrd="0" presId="urn:microsoft.com/office/officeart/2005/8/layout/cycle2"/>
    <dgm:cxn modelId="{BA56B462-1A50-47A0-8988-7EDFC9B4EC44}" type="presOf" srcId="{639BFDF3-D4B8-4E96-A3F8-AD25CE1B5CD5}" destId="{1039F68D-4043-4493-BE97-74FD69D47D01}" srcOrd="0" destOrd="0" presId="urn:microsoft.com/office/officeart/2005/8/layout/cycle2"/>
    <dgm:cxn modelId="{99628B31-A250-4C34-983F-6BD5CB657BFD}" type="presOf" srcId="{7EF909BB-CF07-4381-867B-9934F2D254E6}" destId="{B99C9A51-F13C-411A-8AB7-EB12723A7F62}" srcOrd="1" destOrd="0" presId="urn:microsoft.com/office/officeart/2005/8/layout/cycle2"/>
    <dgm:cxn modelId="{80E67A3E-7B22-471F-AB06-7F79C80DA2F7}" type="presOf" srcId="{3BE3EFA5-379F-4CC2-86D8-2E8F8727518D}" destId="{2EBD5C3A-6193-407E-96B6-F3D1ED6F08E1}" srcOrd="1" destOrd="0" presId="urn:microsoft.com/office/officeart/2005/8/layout/cycle2"/>
    <dgm:cxn modelId="{E42A2749-03B5-40F0-889D-7503CEF5C786}" type="presOf" srcId="{296BDC99-9E4A-420E-84AF-2D496EC0B941}" destId="{8DBB52AF-9AE3-449E-984A-992CCF20C906}" srcOrd="0" destOrd="0" presId="urn:microsoft.com/office/officeart/2005/8/layout/cycle2"/>
    <dgm:cxn modelId="{F8053EFF-7833-4C03-B682-3859BE13F46F}" type="presOf" srcId="{AC228BA0-277C-4175-8D1F-3E6DCC620670}" destId="{78156283-8133-4D58-90FB-7A28A8FC57CC}" srcOrd="0" destOrd="0" presId="urn:microsoft.com/office/officeart/2005/8/layout/cycle2"/>
    <dgm:cxn modelId="{217AC998-D304-4068-B665-5509CF4E8C0F}" srcId="{56845DBB-C9DB-41E7-A4F1-EAA1C9A409B7}" destId="{C17B0D10-10D0-4A6B-98FF-5BE679B099E1}" srcOrd="3" destOrd="0" parTransId="{37FAF5C5-AEEE-4D7B-8EDC-C00CABA0A897}" sibTransId="{639BFDF3-D4B8-4E96-A3F8-AD25CE1B5CD5}"/>
    <dgm:cxn modelId="{F67000D2-1232-4BDF-9E06-310ED35799A3}" type="presOf" srcId="{C17B0D10-10D0-4A6B-98FF-5BE679B099E1}" destId="{10F4FC95-8854-4427-8A1D-A0FA2F8D65E3}" srcOrd="0" destOrd="0" presId="urn:microsoft.com/office/officeart/2005/8/layout/cycle2"/>
    <dgm:cxn modelId="{55F2DB03-48C1-40EE-9F1F-34C7204E27EB}" srcId="{56845DBB-C9DB-41E7-A4F1-EAA1C9A409B7}" destId="{AC228BA0-277C-4175-8D1F-3E6DCC620670}" srcOrd="2" destOrd="0" parTransId="{9E3ACC63-B0C2-4B80-BFE8-4F3FF09F4D4F}" sibTransId="{5E0F0EB6-0F3A-49F8-9BC2-760F6749DD33}"/>
    <dgm:cxn modelId="{CB004F59-DD2F-44D0-BE64-646E82AC2279}" type="presOf" srcId="{3BE3EFA5-379F-4CC2-86D8-2E8F8727518D}" destId="{05ECDC9C-9745-49A6-A1F9-0BB5CD95A5AF}" srcOrd="0" destOrd="0" presId="urn:microsoft.com/office/officeart/2005/8/layout/cycle2"/>
    <dgm:cxn modelId="{66E603E8-0738-48D2-A0E7-2F9AB14F59D9}" type="presOf" srcId="{C88B961B-DA71-4451-8967-8D827BDEF9B7}" destId="{6019C433-5012-4311-AA7A-556F76E3CB4C}" srcOrd="1" destOrd="0" presId="urn:microsoft.com/office/officeart/2005/8/layout/cycle2"/>
    <dgm:cxn modelId="{A2BE03BA-057F-4A4C-8C9E-C92F6FB9F78C}" type="presOf" srcId="{782A45F2-BCE6-4CC7-8ABD-8B20F86E40A9}" destId="{DA840374-9237-4AE7-8864-A9A7D0304D39}" srcOrd="0" destOrd="0" presId="urn:microsoft.com/office/officeart/2005/8/layout/cycle2"/>
    <dgm:cxn modelId="{D2A47F98-EA27-4838-8BC3-C209AFF62668}" srcId="{56845DBB-C9DB-41E7-A4F1-EAA1C9A409B7}" destId="{77A78CDD-7463-4822-99F3-9D045A138BDA}" srcOrd="5" destOrd="0" parTransId="{4649F58B-D103-4E84-BF97-89E43DC9CDB3}" sibTransId="{296BDC99-9E4A-420E-84AF-2D496EC0B941}"/>
    <dgm:cxn modelId="{88A0C946-5C2A-49BA-943F-506D0EDD451F}" type="presOf" srcId="{C88B961B-DA71-4451-8967-8D827BDEF9B7}" destId="{0504CB6C-3FD9-4346-ACFD-8FA0963A2821}" srcOrd="0" destOrd="0" presId="urn:microsoft.com/office/officeart/2005/8/layout/cycle2"/>
    <dgm:cxn modelId="{C493103E-4956-42DA-B231-FE1F74D1141E}" type="presOf" srcId="{296BDC99-9E4A-420E-84AF-2D496EC0B941}" destId="{9E51CBFC-44FF-4A00-A920-19F48412CB1D}" srcOrd="1" destOrd="0" presId="urn:microsoft.com/office/officeart/2005/8/layout/cycle2"/>
    <dgm:cxn modelId="{5116C990-29C3-4906-9806-582926FE2159}" srcId="{56845DBB-C9DB-41E7-A4F1-EAA1C9A409B7}" destId="{782A45F2-BCE6-4CC7-8ABD-8B20F86E40A9}" srcOrd="1" destOrd="0" parTransId="{C55964FF-B7D6-4AFF-B221-CEE7DD0BFA71}" sibTransId="{C88B961B-DA71-4451-8967-8D827BDEF9B7}"/>
    <dgm:cxn modelId="{AC2AC0AC-9618-48B1-91B6-79DD916A64D7}" type="presOf" srcId="{E1ECE376-4388-48FC-9A77-3FC8D5F6CDAA}" destId="{FE36DC33-3567-46C4-95D3-B3C544DB7E71}" srcOrd="0" destOrd="0" presId="urn:microsoft.com/office/officeart/2005/8/layout/cycle2"/>
    <dgm:cxn modelId="{B1EA1916-7A62-483B-8802-5F2BFDE50EA5}" type="presParOf" srcId="{42639138-3026-4E8F-9A43-6BB31E25B978}" destId="{FE36DC33-3567-46C4-95D3-B3C544DB7E71}" srcOrd="0" destOrd="0" presId="urn:microsoft.com/office/officeart/2005/8/layout/cycle2"/>
    <dgm:cxn modelId="{F2A61EEF-E4F4-4268-AB58-5F55C4128A8C}" type="presParOf" srcId="{42639138-3026-4E8F-9A43-6BB31E25B978}" destId="{05ECDC9C-9745-49A6-A1F9-0BB5CD95A5AF}" srcOrd="1" destOrd="0" presId="urn:microsoft.com/office/officeart/2005/8/layout/cycle2"/>
    <dgm:cxn modelId="{88BAD50E-6050-46D4-B3EA-4998FC96AD4A}" type="presParOf" srcId="{05ECDC9C-9745-49A6-A1F9-0BB5CD95A5AF}" destId="{2EBD5C3A-6193-407E-96B6-F3D1ED6F08E1}" srcOrd="0" destOrd="0" presId="urn:microsoft.com/office/officeart/2005/8/layout/cycle2"/>
    <dgm:cxn modelId="{A8D5AFC1-F710-4590-A028-5D66E4A4F4FB}" type="presParOf" srcId="{42639138-3026-4E8F-9A43-6BB31E25B978}" destId="{DA840374-9237-4AE7-8864-A9A7D0304D39}" srcOrd="2" destOrd="0" presId="urn:microsoft.com/office/officeart/2005/8/layout/cycle2"/>
    <dgm:cxn modelId="{388960A8-9182-40AA-90EA-9C83069FA83A}" type="presParOf" srcId="{42639138-3026-4E8F-9A43-6BB31E25B978}" destId="{0504CB6C-3FD9-4346-ACFD-8FA0963A2821}" srcOrd="3" destOrd="0" presId="urn:microsoft.com/office/officeart/2005/8/layout/cycle2"/>
    <dgm:cxn modelId="{D08F6193-54CD-4603-9872-D492015FE23D}" type="presParOf" srcId="{0504CB6C-3FD9-4346-ACFD-8FA0963A2821}" destId="{6019C433-5012-4311-AA7A-556F76E3CB4C}" srcOrd="0" destOrd="0" presId="urn:microsoft.com/office/officeart/2005/8/layout/cycle2"/>
    <dgm:cxn modelId="{D16CE6C9-1A7D-41E3-8A76-6AD6AD455744}" type="presParOf" srcId="{42639138-3026-4E8F-9A43-6BB31E25B978}" destId="{78156283-8133-4D58-90FB-7A28A8FC57CC}" srcOrd="4" destOrd="0" presId="urn:microsoft.com/office/officeart/2005/8/layout/cycle2"/>
    <dgm:cxn modelId="{BDA4790F-5AFB-4290-A83E-8F00A93B6AB5}" type="presParOf" srcId="{42639138-3026-4E8F-9A43-6BB31E25B978}" destId="{CB352BE5-5F54-4F80-8C92-6AA684ACB1AB}" srcOrd="5" destOrd="0" presId="urn:microsoft.com/office/officeart/2005/8/layout/cycle2"/>
    <dgm:cxn modelId="{54D7773B-0680-4A7D-8495-CD2611DFD42B}" type="presParOf" srcId="{CB352BE5-5F54-4F80-8C92-6AA684ACB1AB}" destId="{12CD01D8-9478-48EA-96CA-B5C62E028724}" srcOrd="0" destOrd="0" presId="urn:microsoft.com/office/officeart/2005/8/layout/cycle2"/>
    <dgm:cxn modelId="{30656319-63B6-4277-BB0F-BC1359A76FF7}" type="presParOf" srcId="{42639138-3026-4E8F-9A43-6BB31E25B978}" destId="{10F4FC95-8854-4427-8A1D-A0FA2F8D65E3}" srcOrd="6" destOrd="0" presId="urn:microsoft.com/office/officeart/2005/8/layout/cycle2"/>
    <dgm:cxn modelId="{2C8D9ADD-C692-4FAC-AA8B-4CBA34A9450F}" type="presParOf" srcId="{42639138-3026-4E8F-9A43-6BB31E25B978}" destId="{1039F68D-4043-4493-BE97-74FD69D47D01}" srcOrd="7" destOrd="0" presId="urn:microsoft.com/office/officeart/2005/8/layout/cycle2"/>
    <dgm:cxn modelId="{602BED87-7277-436D-9520-D90D938E8B44}" type="presParOf" srcId="{1039F68D-4043-4493-BE97-74FD69D47D01}" destId="{4807E6D9-FD22-42E8-8D44-D197A04F783A}" srcOrd="0" destOrd="0" presId="urn:microsoft.com/office/officeart/2005/8/layout/cycle2"/>
    <dgm:cxn modelId="{6D4DEE9B-844C-472D-97F5-C67F2942D1FF}" type="presParOf" srcId="{42639138-3026-4E8F-9A43-6BB31E25B978}" destId="{94592C6B-EE1A-4B40-9636-56A9218BEE32}" srcOrd="8" destOrd="0" presId="urn:microsoft.com/office/officeart/2005/8/layout/cycle2"/>
    <dgm:cxn modelId="{A0EC11ED-E99D-465B-AB59-6526C636A00E}" type="presParOf" srcId="{42639138-3026-4E8F-9A43-6BB31E25B978}" destId="{4516ECB3-88E2-49D1-BB74-2609BAB58C5D}" srcOrd="9" destOrd="0" presId="urn:microsoft.com/office/officeart/2005/8/layout/cycle2"/>
    <dgm:cxn modelId="{881436EA-F430-40D3-BBD4-D96ED9A5AF3E}" type="presParOf" srcId="{4516ECB3-88E2-49D1-BB74-2609BAB58C5D}" destId="{B99C9A51-F13C-411A-8AB7-EB12723A7F62}" srcOrd="0" destOrd="0" presId="urn:microsoft.com/office/officeart/2005/8/layout/cycle2"/>
    <dgm:cxn modelId="{8C1A64E4-CB73-4879-B9DE-1F4EE6EB59D6}" type="presParOf" srcId="{42639138-3026-4E8F-9A43-6BB31E25B978}" destId="{85D25635-B9E8-4B85-BCF3-EC82A22CC82A}" srcOrd="10" destOrd="0" presId="urn:microsoft.com/office/officeart/2005/8/layout/cycle2"/>
    <dgm:cxn modelId="{8EB0ED64-DE1F-4600-8786-7463036DC000}" type="presParOf" srcId="{42639138-3026-4E8F-9A43-6BB31E25B978}" destId="{8DBB52AF-9AE3-449E-984A-992CCF20C906}" srcOrd="11" destOrd="0" presId="urn:microsoft.com/office/officeart/2005/8/layout/cycle2"/>
    <dgm:cxn modelId="{17CEC667-198E-4D27-8620-5AB167BCB341}" type="presParOf" srcId="{8DBB52AF-9AE3-449E-984A-992CCF20C906}" destId="{9E51CBFC-44FF-4A00-A920-19F48412CB1D}"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35C3D20-6335-4B7C-9541-1FD82D47E7B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D5DC1915-7CA3-4572-93CF-F0D433644CF5}">
      <dgm:prSet phldrT="[Texte]"/>
      <dgm:spPr/>
      <dgm:t>
        <a:bodyPr/>
        <a:lstStyle/>
        <a:p>
          <a:pPr>
            <a:buFont typeface="+mj-lt"/>
            <a:buAutoNum type="arabicPeriod"/>
          </a:pPr>
          <a:r>
            <a:rPr lang="fr-FR" dirty="0"/>
            <a:t>1 - Décision au sein de l’équipe projet</a:t>
          </a:r>
        </a:p>
      </dgm:t>
    </dgm:pt>
    <dgm:pt modelId="{F0E22487-FBF8-483F-AD59-057AE64CDF6E}" type="parTrans" cxnId="{AA3382DF-0A37-4D71-9679-46AA7E5E50DF}">
      <dgm:prSet/>
      <dgm:spPr/>
      <dgm:t>
        <a:bodyPr/>
        <a:lstStyle/>
        <a:p>
          <a:endParaRPr lang="fr-FR"/>
        </a:p>
      </dgm:t>
    </dgm:pt>
    <dgm:pt modelId="{011C94DA-3CCC-422E-84B3-CE4464DBD2CB}" type="sibTrans" cxnId="{AA3382DF-0A37-4D71-9679-46AA7E5E50DF}">
      <dgm:prSet/>
      <dgm:spPr/>
      <dgm:t>
        <a:bodyPr/>
        <a:lstStyle/>
        <a:p>
          <a:endParaRPr lang="fr-FR"/>
        </a:p>
      </dgm:t>
    </dgm:pt>
    <dgm:pt modelId="{FB033439-1971-421A-B9E2-B379BD4EE866}">
      <dgm:prSet/>
      <dgm:spPr/>
      <dgm:t>
        <a:bodyPr/>
        <a:lstStyle/>
        <a:p>
          <a:r>
            <a:rPr lang="fr-FR" dirty="0"/>
            <a:t>2 - Décision au sein du comité par le consensus</a:t>
          </a:r>
        </a:p>
      </dgm:t>
    </dgm:pt>
    <dgm:pt modelId="{D6330485-298F-4CC7-B918-971E86610C52}" type="parTrans" cxnId="{86439270-827C-46FC-B884-2151701E53F1}">
      <dgm:prSet/>
      <dgm:spPr/>
      <dgm:t>
        <a:bodyPr/>
        <a:lstStyle/>
        <a:p>
          <a:endParaRPr lang="fr-FR"/>
        </a:p>
      </dgm:t>
    </dgm:pt>
    <dgm:pt modelId="{AEE657E5-467D-44A1-805F-A6C6D94834E7}" type="sibTrans" cxnId="{86439270-827C-46FC-B884-2151701E53F1}">
      <dgm:prSet/>
      <dgm:spPr/>
      <dgm:t>
        <a:bodyPr/>
        <a:lstStyle/>
        <a:p>
          <a:endParaRPr lang="fr-FR"/>
        </a:p>
      </dgm:t>
    </dgm:pt>
    <dgm:pt modelId="{65403892-85A7-4E4A-895E-E9DDB98D52A0}">
      <dgm:prSet/>
      <dgm:spPr/>
      <dgm:t>
        <a:bodyPr/>
        <a:lstStyle/>
        <a:p>
          <a:r>
            <a:rPr lang="fr-FR" dirty="0"/>
            <a:t>3 - Décision à la majorité</a:t>
          </a:r>
        </a:p>
      </dgm:t>
    </dgm:pt>
    <dgm:pt modelId="{CE0503CA-BC8C-4B0F-9155-07746F2846E2}" type="parTrans" cxnId="{6602F52E-BF8F-4E38-8B1E-119BD349DC64}">
      <dgm:prSet/>
      <dgm:spPr/>
      <dgm:t>
        <a:bodyPr/>
        <a:lstStyle/>
        <a:p>
          <a:endParaRPr lang="fr-FR"/>
        </a:p>
      </dgm:t>
    </dgm:pt>
    <dgm:pt modelId="{35377661-2EE6-4C07-B456-2A026635714C}" type="sibTrans" cxnId="{6602F52E-BF8F-4E38-8B1E-119BD349DC64}">
      <dgm:prSet/>
      <dgm:spPr/>
      <dgm:t>
        <a:bodyPr/>
        <a:lstStyle/>
        <a:p>
          <a:endParaRPr lang="fr-FR"/>
        </a:p>
      </dgm:t>
    </dgm:pt>
    <dgm:pt modelId="{864DF3F7-682F-4575-A661-EB9D181C34C2}">
      <dgm:prSet/>
      <dgm:spPr/>
      <dgm:t>
        <a:bodyPr/>
        <a:lstStyle/>
        <a:p>
          <a:r>
            <a:rPr lang="fr-FR" dirty="0"/>
            <a:t>4 - Décision du Maître du jeu</a:t>
          </a:r>
        </a:p>
      </dgm:t>
    </dgm:pt>
    <dgm:pt modelId="{93B3FCD5-7236-41D8-B991-B552771678E3}" type="parTrans" cxnId="{321C59C4-7733-4E24-B850-2ECA7D3EB0AB}">
      <dgm:prSet/>
      <dgm:spPr/>
      <dgm:t>
        <a:bodyPr/>
        <a:lstStyle/>
        <a:p>
          <a:endParaRPr lang="fr-FR"/>
        </a:p>
      </dgm:t>
    </dgm:pt>
    <dgm:pt modelId="{880F945B-0876-4EAC-BA94-12AED832EA33}" type="sibTrans" cxnId="{321C59C4-7733-4E24-B850-2ECA7D3EB0AB}">
      <dgm:prSet/>
      <dgm:spPr/>
      <dgm:t>
        <a:bodyPr/>
        <a:lstStyle/>
        <a:p>
          <a:endParaRPr lang="fr-FR"/>
        </a:p>
      </dgm:t>
    </dgm:pt>
    <dgm:pt modelId="{EC45A0A3-C98F-4D9A-BBC2-AB73F700297C}" type="pres">
      <dgm:prSet presAssocID="{F35C3D20-6335-4B7C-9541-1FD82D47E7BB}" presName="linear" presStyleCnt="0">
        <dgm:presLayoutVars>
          <dgm:dir/>
          <dgm:animLvl val="lvl"/>
          <dgm:resizeHandles val="exact"/>
        </dgm:presLayoutVars>
      </dgm:prSet>
      <dgm:spPr/>
      <dgm:t>
        <a:bodyPr/>
        <a:lstStyle/>
        <a:p>
          <a:endParaRPr lang="fr-FR"/>
        </a:p>
      </dgm:t>
    </dgm:pt>
    <dgm:pt modelId="{43F76BDA-F101-44E8-AE44-91FC246F144F}" type="pres">
      <dgm:prSet presAssocID="{D5DC1915-7CA3-4572-93CF-F0D433644CF5}" presName="parentLin" presStyleCnt="0"/>
      <dgm:spPr/>
    </dgm:pt>
    <dgm:pt modelId="{56D5010D-8545-4B1A-B4C6-8641B804BFCC}" type="pres">
      <dgm:prSet presAssocID="{D5DC1915-7CA3-4572-93CF-F0D433644CF5}" presName="parentLeftMargin" presStyleLbl="node1" presStyleIdx="0" presStyleCnt="4"/>
      <dgm:spPr/>
      <dgm:t>
        <a:bodyPr/>
        <a:lstStyle/>
        <a:p>
          <a:endParaRPr lang="fr-FR"/>
        </a:p>
      </dgm:t>
    </dgm:pt>
    <dgm:pt modelId="{F029443D-5832-44AA-8330-E0AD16538D6B}" type="pres">
      <dgm:prSet presAssocID="{D5DC1915-7CA3-4572-93CF-F0D433644CF5}" presName="parentText" presStyleLbl="node1" presStyleIdx="0" presStyleCnt="4">
        <dgm:presLayoutVars>
          <dgm:chMax val="0"/>
          <dgm:bulletEnabled val="1"/>
        </dgm:presLayoutVars>
      </dgm:prSet>
      <dgm:spPr/>
      <dgm:t>
        <a:bodyPr/>
        <a:lstStyle/>
        <a:p>
          <a:endParaRPr lang="fr-FR"/>
        </a:p>
      </dgm:t>
    </dgm:pt>
    <dgm:pt modelId="{CE09E2F7-E30A-4547-9507-643129E009AD}" type="pres">
      <dgm:prSet presAssocID="{D5DC1915-7CA3-4572-93CF-F0D433644CF5}" presName="negativeSpace" presStyleCnt="0"/>
      <dgm:spPr/>
    </dgm:pt>
    <dgm:pt modelId="{2D5302F5-205F-4BF1-9A0F-851806BF68D1}" type="pres">
      <dgm:prSet presAssocID="{D5DC1915-7CA3-4572-93CF-F0D433644CF5}" presName="childText" presStyleLbl="conFgAcc1" presStyleIdx="0" presStyleCnt="4">
        <dgm:presLayoutVars>
          <dgm:bulletEnabled val="1"/>
        </dgm:presLayoutVars>
      </dgm:prSet>
      <dgm:spPr/>
    </dgm:pt>
    <dgm:pt modelId="{3DBB1CFA-BC21-4C25-B5A5-9284BC1EEDC9}" type="pres">
      <dgm:prSet presAssocID="{011C94DA-3CCC-422E-84B3-CE4464DBD2CB}" presName="spaceBetweenRectangles" presStyleCnt="0"/>
      <dgm:spPr/>
    </dgm:pt>
    <dgm:pt modelId="{017D1528-1935-4CCB-B839-8051788CF138}" type="pres">
      <dgm:prSet presAssocID="{FB033439-1971-421A-B9E2-B379BD4EE866}" presName="parentLin" presStyleCnt="0"/>
      <dgm:spPr/>
    </dgm:pt>
    <dgm:pt modelId="{70DC8DC9-49D1-4F0C-8958-E35ED7D714DE}" type="pres">
      <dgm:prSet presAssocID="{FB033439-1971-421A-B9E2-B379BD4EE866}" presName="parentLeftMargin" presStyleLbl="node1" presStyleIdx="0" presStyleCnt="4"/>
      <dgm:spPr/>
      <dgm:t>
        <a:bodyPr/>
        <a:lstStyle/>
        <a:p>
          <a:endParaRPr lang="fr-FR"/>
        </a:p>
      </dgm:t>
    </dgm:pt>
    <dgm:pt modelId="{37A98B0C-18B4-4D56-AEE3-E2F1D32B6163}" type="pres">
      <dgm:prSet presAssocID="{FB033439-1971-421A-B9E2-B379BD4EE866}" presName="parentText" presStyleLbl="node1" presStyleIdx="1" presStyleCnt="4">
        <dgm:presLayoutVars>
          <dgm:chMax val="0"/>
          <dgm:bulletEnabled val="1"/>
        </dgm:presLayoutVars>
      </dgm:prSet>
      <dgm:spPr/>
      <dgm:t>
        <a:bodyPr/>
        <a:lstStyle/>
        <a:p>
          <a:endParaRPr lang="fr-FR"/>
        </a:p>
      </dgm:t>
    </dgm:pt>
    <dgm:pt modelId="{1BA5EA24-B335-4204-8558-818B22E7DFDC}" type="pres">
      <dgm:prSet presAssocID="{FB033439-1971-421A-B9E2-B379BD4EE866}" presName="negativeSpace" presStyleCnt="0"/>
      <dgm:spPr/>
    </dgm:pt>
    <dgm:pt modelId="{A2CC62C8-37CD-4545-92C1-2B9E6ACD6476}" type="pres">
      <dgm:prSet presAssocID="{FB033439-1971-421A-B9E2-B379BD4EE866}" presName="childText" presStyleLbl="conFgAcc1" presStyleIdx="1" presStyleCnt="4">
        <dgm:presLayoutVars>
          <dgm:bulletEnabled val="1"/>
        </dgm:presLayoutVars>
      </dgm:prSet>
      <dgm:spPr/>
    </dgm:pt>
    <dgm:pt modelId="{E7D09143-28E6-493C-B98B-F71EF512C332}" type="pres">
      <dgm:prSet presAssocID="{AEE657E5-467D-44A1-805F-A6C6D94834E7}" presName="spaceBetweenRectangles" presStyleCnt="0"/>
      <dgm:spPr/>
    </dgm:pt>
    <dgm:pt modelId="{A6FD8D80-E3E2-4951-A3C8-95E1595D3519}" type="pres">
      <dgm:prSet presAssocID="{65403892-85A7-4E4A-895E-E9DDB98D52A0}" presName="parentLin" presStyleCnt="0"/>
      <dgm:spPr/>
    </dgm:pt>
    <dgm:pt modelId="{0AA25DAF-A30E-42DF-B605-5ACE177CC451}" type="pres">
      <dgm:prSet presAssocID="{65403892-85A7-4E4A-895E-E9DDB98D52A0}" presName="parentLeftMargin" presStyleLbl="node1" presStyleIdx="1" presStyleCnt="4"/>
      <dgm:spPr/>
      <dgm:t>
        <a:bodyPr/>
        <a:lstStyle/>
        <a:p>
          <a:endParaRPr lang="fr-FR"/>
        </a:p>
      </dgm:t>
    </dgm:pt>
    <dgm:pt modelId="{D15B75B4-5F9F-48B8-A721-48500A5FE9B2}" type="pres">
      <dgm:prSet presAssocID="{65403892-85A7-4E4A-895E-E9DDB98D52A0}" presName="parentText" presStyleLbl="node1" presStyleIdx="2" presStyleCnt="4">
        <dgm:presLayoutVars>
          <dgm:chMax val="0"/>
          <dgm:bulletEnabled val="1"/>
        </dgm:presLayoutVars>
      </dgm:prSet>
      <dgm:spPr/>
      <dgm:t>
        <a:bodyPr/>
        <a:lstStyle/>
        <a:p>
          <a:endParaRPr lang="fr-FR"/>
        </a:p>
      </dgm:t>
    </dgm:pt>
    <dgm:pt modelId="{190B2209-81E4-407F-84F0-BF814927A973}" type="pres">
      <dgm:prSet presAssocID="{65403892-85A7-4E4A-895E-E9DDB98D52A0}" presName="negativeSpace" presStyleCnt="0"/>
      <dgm:spPr/>
    </dgm:pt>
    <dgm:pt modelId="{A08A3DE0-0B3A-484A-B145-32B29BC03340}" type="pres">
      <dgm:prSet presAssocID="{65403892-85A7-4E4A-895E-E9DDB98D52A0}" presName="childText" presStyleLbl="conFgAcc1" presStyleIdx="2" presStyleCnt="4">
        <dgm:presLayoutVars>
          <dgm:bulletEnabled val="1"/>
        </dgm:presLayoutVars>
      </dgm:prSet>
      <dgm:spPr/>
    </dgm:pt>
    <dgm:pt modelId="{5F570062-08FC-46D0-B50A-2B82A837C51B}" type="pres">
      <dgm:prSet presAssocID="{35377661-2EE6-4C07-B456-2A026635714C}" presName="spaceBetweenRectangles" presStyleCnt="0"/>
      <dgm:spPr/>
    </dgm:pt>
    <dgm:pt modelId="{B1B51014-E9AE-48E7-9E48-0A019923EA0C}" type="pres">
      <dgm:prSet presAssocID="{864DF3F7-682F-4575-A661-EB9D181C34C2}" presName="parentLin" presStyleCnt="0"/>
      <dgm:spPr/>
    </dgm:pt>
    <dgm:pt modelId="{CF26C167-258D-4BC8-AD4D-B50929F3EC08}" type="pres">
      <dgm:prSet presAssocID="{864DF3F7-682F-4575-A661-EB9D181C34C2}" presName="parentLeftMargin" presStyleLbl="node1" presStyleIdx="2" presStyleCnt="4"/>
      <dgm:spPr/>
      <dgm:t>
        <a:bodyPr/>
        <a:lstStyle/>
        <a:p>
          <a:endParaRPr lang="fr-FR"/>
        </a:p>
      </dgm:t>
    </dgm:pt>
    <dgm:pt modelId="{1E1D9B3F-13DA-43AF-9DDB-A004B66EF22D}" type="pres">
      <dgm:prSet presAssocID="{864DF3F7-682F-4575-A661-EB9D181C34C2}" presName="parentText" presStyleLbl="node1" presStyleIdx="3" presStyleCnt="4">
        <dgm:presLayoutVars>
          <dgm:chMax val="0"/>
          <dgm:bulletEnabled val="1"/>
        </dgm:presLayoutVars>
      </dgm:prSet>
      <dgm:spPr/>
      <dgm:t>
        <a:bodyPr/>
        <a:lstStyle/>
        <a:p>
          <a:endParaRPr lang="fr-FR"/>
        </a:p>
      </dgm:t>
    </dgm:pt>
    <dgm:pt modelId="{1200D4DC-EC6A-4D38-B945-446D90E6CC83}" type="pres">
      <dgm:prSet presAssocID="{864DF3F7-682F-4575-A661-EB9D181C34C2}" presName="negativeSpace" presStyleCnt="0"/>
      <dgm:spPr/>
    </dgm:pt>
    <dgm:pt modelId="{E255FDC2-31DA-473C-8D8E-7D2939CA451F}" type="pres">
      <dgm:prSet presAssocID="{864DF3F7-682F-4575-A661-EB9D181C34C2}" presName="childText" presStyleLbl="conFgAcc1" presStyleIdx="3" presStyleCnt="4">
        <dgm:presLayoutVars>
          <dgm:bulletEnabled val="1"/>
        </dgm:presLayoutVars>
      </dgm:prSet>
      <dgm:spPr/>
    </dgm:pt>
  </dgm:ptLst>
  <dgm:cxnLst>
    <dgm:cxn modelId="{9B184B06-58E4-4B53-8F7B-2AF63BA2906B}" type="presOf" srcId="{864DF3F7-682F-4575-A661-EB9D181C34C2}" destId="{1E1D9B3F-13DA-43AF-9DDB-A004B66EF22D}" srcOrd="1" destOrd="0" presId="urn:microsoft.com/office/officeart/2005/8/layout/list1"/>
    <dgm:cxn modelId="{AE2F142B-61E8-45A3-A126-3E0653F0B26A}" type="presOf" srcId="{FB033439-1971-421A-B9E2-B379BD4EE866}" destId="{37A98B0C-18B4-4D56-AEE3-E2F1D32B6163}" srcOrd="1" destOrd="0" presId="urn:microsoft.com/office/officeart/2005/8/layout/list1"/>
    <dgm:cxn modelId="{86439270-827C-46FC-B884-2151701E53F1}" srcId="{F35C3D20-6335-4B7C-9541-1FD82D47E7BB}" destId="{FB033439-1971-421A-B9E2-B379BD4EE866}" srcOrd="1" destOrd="0" parTransId="{D6330485-298F-4CC7-B918-971E86610C52}" sibTransId="{AEE657E5-467D-44A1-805F-A6C6D94834E7}"/>
    <dgm:cxn modelId="{AA3382DF-0A37-4D71-9679-46AA7E5E50DF}" srcId="{F35C3D20-6335-4B7C-9541-1FD82D47E7BB}" destId="{D5DC1915-7CA3-4572-93CF-F0D433644CF5}" srcOrd="0" destOrd="0" parTransId="{F0E22487-FBF8-483F-AD59-057AE64CDF6E}" sibTransId="{011C94DA-3CCC-422E-84B3-CE4464DBD2CB}"/>
    <dgm:cxn modelId="{91D1129D-AD70-4EC8-B447-2B7537D0C616}" type="presOf" srcId="{D5DC1915-7CA3-4572-93CF-F0D433644CF5}" destId="{F029443D-5832-44AA-8330-E0AD16538D6B}" srcOrd="1" destOrd="0" presId="urn:microsoft.com/office/officeart/2005/8/layout/list1"/>
    <dgm:cxn modelId="{1842A6E5-E308-4C56-833A-9349066B3829}" type="presOf" srcId="{65403892-85A7-4E4A-895E-E9DDB98D52A0}" destId="{0AA25DAF-A30E-42DF-B605-5ACE177CC451}" srcOrd="0" destOrd="0" presId="urn:microsoft.com/office/officeart/2005/8/layout/list1"/>
    <dgm:cxn modelId="{DE492CFC-37FC-42EC-B791-13953D9EECDF}" type="presOf" srcId="{864DF3F7-682F-4575-A661-EB9D181C34C2}" destId="{CF26C167-258D-4BC8-AD4D-B50929F3EC08}" srcOrd="0" destOrd="0" presId="urn:microsoft.com/office/officeart/2005/8/layout/list1"/>
    <dgm:cxn modelId="{9CDC025C-B727-48A6-9784-1332A4C40D38}" type="presOf" srcId="{D5DC1915-7CA3-4572-93CF-F0D433644CF5}" destId="{56D5010D-8545-4B1A-B4C6-8641B804BFCC}" srcOrd="0" destOrd="0" presId="urn:microsoft.com/office/officeart/2005/8/layout/list1"/>
    <dgm:cxn modelId="{B6F4197A-5870-4DC8-B191-9AB892EE7F7E}" type="presOf" srcId="{F35C3D20-6335-4B7C-9541-1FD82D47E7BB}" destId="{EC45A0A3-C98F-4D9A-BBC2-AB73F700297C}" srcOrd="0" destOrd="0" presId="urn:microsoft.com/office/officeart/2005/8/layout/list1"/>
    <dgm:cxn modelId="{1DF86BA7-EF01-4A86-90A8-82EC08C64DF5}" type="presOf" srcId="{65403892-85A7-4E4A-895E-E9DDB98D52A0}" destId="{D15B75B4-5F9F-48B8-A721-48500A5FE9B2}" srcOrd="1" destOrd="0" presId="urn:microsoft.com/office/officeart/2005/8/layout/list1"/>
    <dgm:cxn modelId="{321C59C4-7733-4E24-B850-2ECA7D3EB0AB}" srcId="{F35C3D20-6335-4B7C-9541-1FD82D47E7BB}" destId="{864DF3F7-682F-4575-A661-EB9D181C34C2}" srcOrd="3" destOrd="0" parTransId="{93B3FCD5-7236-41D8-B991-B552771678E3}" sibTransId="{880F945B-0876-4EAC-BA94-12AED832EA33}"/>
    <dgm:cxn modelId="{53930045-9041-4952-A9E2-2DD75F767201}" type="presOf" srcId="{FB033439-1971-421A-B9E2-B379BD4EE866}" destId="{70DC8DC9-49D1-4F0C-8958-E35ED7D714DE}" srcOrd="0" destOrd="0" presId="urn:microsoft.com/office/officeart/2005/8/layout/list1"/>
    <dgm:cxn modelId="{6602F52E-BF8F-4E38-8B1E-119BD349DC64}" srcId="{F35C3D20-6335-4B7C-9541-1FD82D47E7BB}" destId="{65403892-85A7-4E4A-895E-E9DDB98D52A0}" srcOrd="2" destOrd="0" parTransId="{CE0503CA-BC8C-4B0F-9155-07746F2846E2}" sibTransId="{35377661-2EE6-4C07-B456-2A026635714C}"/>
    <dgm:cxn modelId="{2B087DCE-844E-431C-ADA7-6AE5D6061886}" type="presParOf" srcId="{EC45A0A3-C98F-4D9A-BBC2-AB73F700297C}" destId="{43F76BDA-F101-44E8-AE44-91FC246F144F}" srcOrd="0" destOrd="0" presId="urn:microsoft.com/office/officeart/2005/8/layout/list1"/>
    <dgm:cxn modelId="{901DD826-77CA-487D-A03F-1DA158BB01C6}" type="presParOf" srcId="{43F76BDA-F101-44E8-AE44-91FC246F144F}" destId="{56D5010D-8545-4B1A-B4C6-8641B804BFCC}" srcOrd="0" destOrd="0" presId="urn:microsoft.com/office/officeart/2005/8/layout/list1"/>
    <dgm:cxn modelId="{38810298-CBC9-48D9-BE1E-38F310C26179}" type="presParOf" srcId="{43F76BDA-F101-44E8-AE44-91FC246F144F}" destId="{F029443D-5832-44AA-8330-E0AD16538D6B}" srcOrd="1" destOrd="0" presId="urn:microsoft.com/office/officeart/2005/8/layout/list1"/>
    <dgm:cxn modelId="{69CCE53B-EA67-48A3-A9F7-170E78828CF6}" type="presParOf" srcId="{EC45A0A3-C98F-4D9A-BBC2-AB73F700297C}" destId="{CE09E2F7-E30A-4547-9507-643129E009AD}" srcOrd="1" destOrd="0" presId="urn:microsoft.com/office/officeart/2005/8/layout/list1"/>
    <dgm:cxn modelId="{A6A665B4-880B-4081-B9D2-E994D4FB5216}" type="presParOf" srcId="{EC45A0A3-C98F-4D9A-BBC2-AB73F700297C}" destId="{2D5302F5-205F-4BF1-9A0F-851806BF68D1}" srcOrd="2" destOrd="0" presId="urn:microsoft.com/office/officeart/2005/8/layout/list1"/>
    <dgm:cxn modelId="{BD645ADE-1D93-4B71-8C79-7740F9A80ECA}" type="presParOf" srcId="{EC45A0A3-C98F-4D9A-BBC2-AB73F700297C}" destId="{3DBB1CFA-BC21-4C25-B5A5-9284BC1EEDC9}" srcOrd="3" destOrd="0" presId="urn:microsoft.com/office/officeart/2005/8/layout/list1"/>
    <dgm:cxn modelId="{C47DF3A6-8F7B-4587-B66E-8CE9331E2A02}" type="presParOf" srcId="{EC45A0A3-C98F-4D9A-BBC2-AB73F700297C}" destId="{017D1528-1935-4CCB-B839-8051788CF138}" srcOrd="4" destOrd="0" presId="urn:microsoft.com/office/officeart/2005/8/layout/list1"/>
    <dgm:cxn modelId="{CA52FA68-EEDB-4198-ACEF-7B6891264827}" type="presParOf" srcId="{017D1528-1935-4CCB-B839-8051788CF138}" destId="{70DC8DC9-49D1-4F0C-8958-E35ED7D714DE}" srcOrd="0" destOrd="0" presId="urn:microsoft.com/office/officeart/2005/8/layout/list1"/>
    <dgm:cxn modelId="{89B6BAD4-9676-46C1-B843-3A3B0A0A0088}" type="presParOf" srcId="{017D1528-1935-4CCB-B839-8051788CF138}" destId="{37A98B0C-18B4-4D56-AEE3-E2F1D32B6163}" srcOrd="1" destOrd="0" presId="urn:microsoft.com/office/officeart/2005/8/layout/list1"/>
    <dgm:cxn modelId="{5C4B8D7E-C6F2-4C1D-A47D-5147415EEE40}" type="presParOf" srcId="{EC45A0A3-C98F-4D9A-BBC2-AB73F700297C}" destId="{1BA5EA24-B335-4204-8558-818B22E7DFDC}" srcOrd="5" destOrd="0" presId="urn:microsoft.com/office/officeart/2005/8/layout/list1"/>
    <dgm:cxn modelId="{E567E9BD-ABED-4927-BC8C-C1008F5B5391}" type="presParOf" srcId="{EC45A0A3-C98F-4D9A-BBC2-AB73F700297C}" destId="{A2CC62C8-37CD-4545-92C1-2B9E6ACD6476}" srcOrd="6" destOrd="0" presId="urn:microsoft.com/office/officeart/2005/8/layout/list1"/>
    <dgm:cxn modelId="{DBAAAE62-43F7-491C-85E9-0AD684C6849D}" type="presParOf" srcId="{EC45A0A3-C98F-4D9A-BBC2-AB73F700297C}" destId="{E7D09143-28E6-493C-B98B-F71EF512C332}" srcOrd="7" destOrd="0" presId="urn:microsoft.com/office/officeart/2005/8/layout/list1"/>
    <dgm:cxn modelId="{DEB9EDB0-4C80-412C-B967-EA04B2E95AA5}" type="presParOf" srcId="{EC45A0A3-C98F-4D9A-BBC2-AB73F700297C}" destId="{A6FD8D80-E3E2-4951-A3C8-95E1595D3519}" srcOrd="8" destOrd="0" presId="urn:microsoft.com/office/officeart/2005/8/layout/list1"/>
    <dgm:cxn modelId="{A9BDD83B-4342-4D53-BDED-5C18424E9963}" type="presParOf" srcId="{A6FD8D80-E3E2-4951-A3C8-95E1595D3519}" destId="{0AA25DAF-A30E-42DF-B605-5ACE177CC451}" srcOrd="0" destOrd="0" presId="urn:microsoft.com/office/officeart/2005/8/layout/list1"/>
    <dgm:cxn modelId="{AE95AD00-B155-48A3-A413-0FBD9AD54E31}" type="presParOf" srcId="{A6FD8D80-E3E2-4951-A3C8-95E1595D3519}" destId="{D15B75B4-5F9F-48B8-A721-48500A5FE9B2}" srcOrd="1" destOrd="0" presId="urn:microsoft.com/office/officeart/2005/8/layout/list1"/>
    <dgm:cxn modelId="{0F747FA6-90D9-45B5-86A4-AEF9D9A61785}" type="presParOf" srcId="{EC45A0A3-C98F-4D9A-BBC2-AB73F700297C}" destId="{190B2209-81E4-407F-84F0-BF814927A973}" srcOrd="9" destOrd="0" presId="urn:microsoft.com/office/officeart/2005/8/layout/list1"/>
    <dgm:cxn modelId="{9743565A-2173-4EF6-89CB-9BA4C9772547}" type="presParOf" srcId="{EC45A0A3-C98F-4D9A-BBC2-AB73F700297C}" destId="{A08A3DE0-0B3A-484A-B145-32B29BC03340}" srcOrd="10" destOrd="0" presId="urn:microsoft.com/office/officeart/2005/8/layout/list1"/>
    <dgm:cxn modelId="{4B858178-603D-4780-9353-5A43C42F291C}" type="presParOf" srcId="{EC45A0A3-C98F-4D9A-BBC2-AB73F700297C}" destId="{5F570062-08FC-46D0-B50A-2B82A837C51B}" srcOrd="11" destOrd="0" presId="urn:microsoft.com/office/officeart/2005/8/layout/list1"/>
    <dgm:cxn modelId="{7EAE5996-8B31-410E-BE84-6C851A5A14CE}" type="presParOf" srcId="{EC45A0A3-C98F-4D9A-BBC2-AB73F700297C}" destId="{B1B51014-E9AE-48E7-9E48-0A019923EA0C}" srcOrd="12" destOrd="0" presId="urn:microsoft.com/office/officeart/2005/8/layout/list1"/>
    <dgm:cxn modelId="{7CDB68F9-5D6A-46D7-8553-4C7265AAF9DF}" type="presParOf" srcId="{B1B51014-E9AE-48E7-9E48-0A019923EA0C}" destId="{CF26C167-258D-4BC8-AD4D-B50929F3EC08}" srcOrd="0" destOrd="0" presId="urn:microsoft.com/office/officeart/2005/8/layout/list1"/>
    <dgm:cxn modelId="{CCF19BDA-84E7-4BA2-B9D2-B1DC49E0CB43}" type="presParOf" srcId="{B1B51014-E9AE-48E7-9E48-0A019923EA0C}" destId="{1E1D9B3F-13DA-43AF-9DDB-A004B66EF22D}" srcOrd="1" destOrd="0" presId="urn:microsoft.com/office/officeart/2005/8/layout/list1"/>
    <dgm:cxn modelId="{F522B994-708D-4917-B491-5B8262CB9E76}" type="presParOf" srcId="{EC45A0A3-C98F-4D9A-BBC2-AB73F700297C}" destId="{1200D4DC-EC6A-4D38-B945-446D90E6CC83}" srcOrd="13" destOrd="0" presId="urn:microsoft.com/office/officeart/2005/8/layout/list1"/>
    <dgm:cxn modelId="{2EF0D223-7B61-4D21-90A9-06EECD4850F5}" type="presParOf" srcId="{EC45A0A3-C98F-4D9A-BBC2-AB73F700297C}" destId="{E255FDC2-31DA-473C-8D8E-7D2939CA451F}"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35C3D20-6335-4B7C-9541-1FD82D47E7B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D5DC1915-7CA3-4572-93CF-F0D433644CF5}">
      <dgm:prSet phldrT="[Texte]"/>
      <dgm:spPr/>
      <dgm:t>
        <a:bodyPr/>
        <a:lstStyle/>
        <a:p>
          <a:pPr>
            <a:buFont typeface="+mj-lt"/>
            <a:buAutoNum type="arabicPeriod"/>
          </a:pPr>
          <a:r>
            <a:rPr lang="fr-FR" dirty="0"/>
            <a:t>1 - Lister les phases, tâches et sous-tâches</a:t>
          </a:r>
        </a:p>
      </dgm:t>
    </dgm:pt>
    <dgm:pt modelId="{F0E22487-FBF8-483F-AD59-057AE64CDF6E}" type="parTrans" cxnId="{AA3382DF-0A37-4D71-9679-46AA7E5E50DF}">
      <dgm:prSet/>
      <dgm:spPr/>
      <dgm:t>
        <a:bodyPr/>
        <a:lstStyle/>
        <a:p>
          <a:endParaRPr lang="fr-FR"/>
        </a:p>
      </dgm:t>
    </dgm:pt>
    <dgm:pt modelId="{011C94DA-3CCC-422E-84B3-CE4464DBD2CB}" type="sibTrans" cxnId="{AA3382DF-0A37-4D71-9679-46AA7E5E50DF}">
      <dgm:prSet/>
      <dgm:spPr/>
      <dgm:t>
        <a:bodyPr/>
        <a:lstStyle/>
        <a:p>
          <a:endParaRPr lang="fr-FR"/>
        </a:p>
      </dgm:t>
    </dgm:pt>
    <dgm:pt modelId="{FB033439-1971-421A-B9E2-B379BD4EE866}">
      <dgm:prSet/>
      <dgm:spPr/>
      <dgm:t>
        <a:bodyPr/>
        <a:lstStyle/>
        <a:p>
          <a:r>
            <a:rPr lang="fr-FR" dirty="0"/>
            <a:t>2 - Organiser la structure WBS</a:t>
          </a:r>
        </a:p>
      </dgm:t>
    </dgm:pt>
    <dgm:pt modelId="{D6330485-298F-4CC7-B918-971E86610C52}" type="parTrans" cxnId="{86439270-827C-46FC-B884-2151701E53F1}">
      <dgm:prSet/>
      <dgm:spPr/>
      <dgm:t>
        <a:bodyPr/>
        <a:lstStyle/>
        <a:p>
          <a:endParaRPr lang="fr-FR"/>
        </a:p>
      </dgm:t>
    </dgm:pt>
    <dgm:pt modelId="{AEE657E5-467D-44A1-805F-A6C6D94834E7}" type="sibTrans" cxnId="{86439270-827C-46FC-B884-2151701E53F1}">
      <dgm:prSet/>
      <dgm:spPr/>
      <dgm:t>
        <a:bodyPr/>
        <a:lstStyle/>
        <a:p>
          <a:endParaRPr lang="fr-FR"/>
        </a:p>
      </dgm:t>
    </dgm:pt>
    <dgm:pt modelId="{65403892-85A7-4E4A-895E-E9DDB98D52A0}">
      <dgm:prSet/>
      <dgm:spPr/>
      <dgm:t>
        <a:bodyPr/>
        <a:lstStyle/>
        <a:p>
          <a:r>
            <a:rPr lang="fr-FR" dirty="0"/>
            <a:t>3 - Faire le diagramme de Gantt -rétroplanning</a:t>
          </a:r>
        </a:p>
      </dgm:t>
    </dgm:pt>
    <dgm:pt modelId="{CE0503CA-BC8C-4B0F-9155-07746F2846E2}" type="parTrans" cxnId="{6602F52E-BF8F-4E38-8B1E-119BD349DC64}">
      <dgm:prSet/>
      <dgm:spPr/>
      <dgm:t>
        <a:bodyPr/>
        <a:lstStyle/>
        <a:p>
          <a:endParaRPr lang="fr-FR"/>
        </a:p>
      </dgm:t>
    </dgm:pt>
    <dgm:pt modelId="{35377661-2EE6-4C07-B456-2A026635714C}" type="sibTrans" cxnId="{6602F52E-BF8F-4E38-8B1E-119BD349DC64}">
      <dgm:prSet/>
      <dgm:spPr/>
      <dgm:t>
        <a:bodyPr/>
        <a:lstStyle/>
        <a:p>
          <a:endParaRPr lang="fr-FR"/>
        </a:p>
      </dgm:t>
    </dgm:pt>
    <dgm:pt modelId="{864DF3F7-682F-4575-A661-EB9D181C34C2}">
      <dgm:prSet/>
      <dgm:spPr/>
      <dgm:t>
        <a:bodyPr/>
        <a:lstStyle/>
        <a:p>
          <a:r>
            <a:rPr lang="fr-FR" dirty="0"/>
            <a:t>4 - Découvrir les outils de communication interne</a:t>
          </a:r>
        </a:p>
      </dgm:t>
    </dgm:pt>
    <dgm:pt modelId="{93B3FCD5-7236-41D8-B991-B552771678E3}" type="parTrans" cxnId="{321C59C4-7733-4E24-B850-2ECA7D3EB0AB}">
      <dgm:prSet/>
      <dgm:spPr/>
      <dgm:t>
        <a:bodyPr/>
        <a:lstStyle/>
        <a:p>
          <a:endParaRPr lang="fr-FR"/>
        </a:p>
      </dgm:t>
    </dgm:pt>
    <dgm:pt modelId="{880F945B-0876-4EAC-BA94-12AED832EA33}" type="sibTrans" cxnId="{321C59C4-7733-4E24-B850-2ECA7D3EB0AB}">
      <dgm:prSet/>
      <dgm:spPr/>
      <dgm:t>
        <a:bodyPr/>
        <a:lstStyle/>
        <a:p>
          <a:endParaRPr lang="fr-FR"/>
        </a:p>
      </dgm:t>
    </dgm:pt>
    <dgm:pt modelId="{EC45A0A3-C98F-4D9A-BBC2-AB73F700297C}" type="pres">
      <dgm:prSet presAssocID="{F35C3D20-6335-4B7C-9541-1FD82D47E7BB}" presName="linear" presStyleCnt="0">
        <dgm:presLayoutVars>
          <dgm:dir/>
          <dgm:animLvl val="lvl"/>
          <dgm:resizeHandles val="exact"/>
        </dgm:presLayoutVars>
      </dgm:prSet>
      <dgm:spPr/>
      <dgm:t>
        <a:bodyPr/>
        <a:lstStyle/>
        <a:p>
          <a:endParaRPr lang="fr-FR"/>
        </a:p>
      </dgm:t>
    </dgm:pt>
    <dgm:pt modelId="{43F76BDA-F101-44E8-AE44-91FC246F144F}" type="pres">
      <dgm:prSet presAssocID="{D5DC1915-7CA3-4572-93CF-F0D433644CF5}" presName="parentLin" presStyleCnt="0"/>
      <dgm:spPr/>
    </dgm:pt>
    <dgm:pt modelId="{56D5010D-8545-4B1A-B4C6-8641B804BFCC}" type="pres">
      <dgm:prSet presAssocID="{D5DC1915-7CA3-4572-93CF-F0D433644CF5}" presName="parentLeftMargin" presStyleLbl="node1" presStyleIdx="0" presStyleCnt="4"/>
      <dgm:spPr/>
      <dgm:t>
        <a:bodyPr/>
        <a:lstStyle/>
        <a:p>
          <a:endParaRPr lang="fr-FR"/>
        </a:p>
      </dgm:t>
    </dgm:pt>
    <dgm:pt modelId="{F029443D-5832-44AA-8330-E0AD16538D6B}" type="pres">
      <dgm:prSet presAssocID="{D5DC1915-7CA3-4572-93CF-F0D433644CF5}" presName="parentText" presStyleLbl="node1" presStyleIdx="0" presStyleCnt="4">
        <dgm:presLayoutVars>
          <dgm:chMax val="0"/>
          <dgm:bulletEnabled val="1"/>
        </dgm:presLayoutVars>
      </dgm:prSet>
      <dgm:spPr/>
      <dgm:t>
        <a:bodyPr/>
        <a:lstStyle/>
        <a:p>
          <a:endParaRPr lang="fr-FR"/>
        </a:p>
      </dgm:t>
    </dgm:pt>
    <dgm:pt modelId="{CE09E2F7-E30A-4547-9507-643129E009AD}" type="pres">
      <dgm:prSet presAssocID="{D5DC1915-7CA3-4572-93CF-F0D433644CF5}" presName="negativeSpace" presStyleCnt="0"/>
      <dgm:spPr/>
    </dgm:pt>
    <dgm:pt modelId="{2D5302F5-205F-4BF1-9A0F-851806BF68D1}" type="pres">
      <dgm:prSet presAssocID="{D5DC1915-7CA3-4572-93CF-F0D433644CF5}" presName="childText" presStyleLbl="conFgAcc1" presStyleIdx="0" presStyleCnt="4">
        <dgm:presLayoutVars>
          <dgm:bulletEnabled val="1"/>
        </dgm:presLayoutVars>
      </dgm:prSet>
      <dgm:spPr/>
    </dgm:pt>
    <dgm:pt modelId="{3DBB1CFA-BC21-4C25-B5A5-9284BC1EEDC9}" type="pres">
      <dgm:prSet presAssocID="{011C94DA-3CCC-422E-84B3-CE4464DBD2CB}" presName="spaceBetweenRectangles" presStyleCnt="0"/>
      <dgm:spPr/>
    </dgm:pt>
    <dgm:pt modelId="{017D1528-1935-4CCB-B839-8051788CF138}" type="pres">
      <dgm:prSet presAssocID="{FB033439-1971-421A-B9E2-B379BD4EE866}" presName="parentLin" presStyleCnt="0"/>
      <dgm:spPr/>
    </dgm:pt>
    <dgm:pt modelId="{70DC8DC9-49D1-4F0C-8958-E35ED7D714DE}" type="pres">
      <dgm:prSet presAssocID="{FB033439-1971-421A-B9E2-B379BD4EE866}" presName="parentLeftMargin" presStyleLbl="node1" presStyleIdx="0" presStyleCnt="4"/>
      <dgm:spPr/>
      <dgm:t>
        <a:bodyPr/>
        <a:lstStyle/>
        <a:p>
          <a:endParaRPr lang="fr-FR"/>
        </a:p>
      </dgm:t>
    </dgm:pt>
    <dgm:pt modelId="{37A98B0C-18B4-4D56-AEE3-E2F1D32B6163}" type="pres">
      <dgm:prSet presAssocID="{FB033439-1971-421A-B9E2-B379BD4EE866}" presName="parentText" presStyleLbl="node1" presStyleIdx="1" presStyleCnt="4">
        <dgm:presLayoutVars>
          <dgm:chMax val="0"/>
          <dgm:bulletEnabled val="1"/>
        </dgm:presLayoutVars>
      </dgm:prSet>
      <dgm:spPr/>
      <dgm:t>
        <a:bodyPr/>
        <a:lstStyle/>
        <a:p>
          <a:endParaRPr lang="fr-FR"/>
        </a:p>
      </dgm:t>
    </dgm:pt>
    <dgm:pt modelId="{1BA5EA24-B335-4204-8558-818B22E7DFDC}" type="pres">
      <dgm:prSet presAssocID="{FB033439-1971-421A-B9E2-B379BD4EE866}" presName="negativeSpace" presStyleCnt="0"/>
      <dgm:spPr/>
    </dgm:pt>
    <dgm:pt modelId="{A2CC62C8-37CD-4545-92C1-2B9E6ACD6476}" type="pres">
      <dgm:prSet presAssocID="{FB033439-1971-421A-B9E2-B379BD4EE866}" presName="childText" presStyleLbl="conFgAcc1" presStyleIdx="1" presStyleCnt="4">
        <dgm:presLayoutVars>
          <dgm:bulletEnabled val="1"/>
        </dgm:presLayoutVars>
      </dgm:prSet>
      <dgm:spPr/>
    </dgm:pt>
    <dgm:pt modelId="{E7D09143-28E6-493C-B98B-F71EF512C332}" type="pres">
      <dgm:prSet presAssocID="{AEE657E5-467D-44A1-805F-A6C6D94834E7}" presName="spaceBetweenRectangles" presStyleCnt="0"/>
      <dgm:spPr/>
    </dgm:pt>
    <dgm:pt modelId="{A6FD8D80-E3E2-4951-A3C8-95E1595D3519}" type="pres">
      <dgm:prSet presAssocID="{65403892-85A7-4E4A-895E-E9DDB98D52A0}" presName="parentLin" presStyleCnt="0"/>
      <dgm:spPr/>
    </dgm:pt>
    <dgm:pt modelId="{0AA25DAF-A30E-42DF-B605-5ACE177CC451}" type="pres">
      <dgm:prSet presAssocID="{65403892-85A7-4E4A-895E-E9DDB98D52A0}" presName="parentLeftMargin" presStyleLbl="node1" presStyleIdx="1" presStyleCnt="4"/>
      <dgm:spPr/>
      <dgm:t>
        <a:bodyPr/>
        <a:lstStyle/>
        <a:p>
          <a:endParaRPr lang="fr-FR"/>
        </a:p>
      </dgm:t>
    </dgm:pt>
    <dgm:pt modelId="{D15B75B4-5F9F-48B8-A721-48500A5FE9B2}" type="pres">
      <dgm:prSet presAssocID="{65403892-85A7-4E4A-895E-E9DDB98D52A0}" presName="parentText" presStyleLbl="node1" presStyleIdx="2" presStyleCnt="4">
        <dgm:presLayoutVars>
          <dgm:chMax val="0"/>
          <dgm:bulletEnabled val="1"/>
        </dgm:presLayoutVars>
      </dgm:prSet>
      <dgm:spPr/>
      <dgm:t>
        <a:bodyPr/>
        <a:lstStyle/>
        <a:p>
          <a:endParaRPr lang="fr-FR"/>
        </a:p>
      </dgm:t>
    </dgm:pt>
    <dgm:pt modelId="{190B2209-81E4-407F-84F0-BF814927A973}" type="pres">
      <dgm:prSet presAssocID="{65403892-85A7-4E4A-895E-E9DDB98D52A0}" presName="negativeSpace" presStyleCnt="0"/>
      <dgm:spPr/>
    </dgm:pt>
    <dgm:pt modelId="{A08A3DE0-0B3A-484A-B145-32B29BC03340}" type="pres">
      <dgm:prSet presAssocID="{65403892-85A7-4E4A-895E-E9DDB98D52A0}" presName="childText" presStyleLbl="conFgAcc1" presStyleIdx="2" presStyleCnt="4">
        <dgm:presLayoutVars>
          <dgm:bulletEnabled val="1"/>
        </dgm:presLayoutVars>
      </dgm:prSet>
      <dgm:spPr/>
    </dgm:pt>
    <dgm:pt modelId="{5F570062-08FC-46D0-B50A-2B82A837C51B}" type="pres">
      <dgm:prSet presAssocID="{35377661-2EE6-4C07-B456-2A026635714C}" presName="spaceBetweenRectangles" presStyleCnt="0"/>
      <dgm:spPr/>
    </dgm:pt>
    <dgm:pt modelId="{B1B51014-E9AE-48E7-9E48-0A019923EA0C}" type="pres">
      <dgm:prSet presAssocID="{864DF3F7-682F-4575-A661-EB9D181C34C2}" presName="parentLin" presStyleCnt="0"/>
      <dgm:spPr/>
    </dgm:pt>
    <dgm:pt modelId="{CF26C167-258D-4BC8-AD4D-B50929F3EC08}" type="pres">
      <dgm:prSet presAssocID="{864DF3F7-682F-4575-A661-EB9D181C34C2}" presName="parentLeftMargin" presStyleLbl="node1" presStyleIdx="2" presStyleCnt="4"/>
      <dgm:spPr/>
      <dgm:t>
        <a:bodyPr/>
        <a:lstStyle/>
        <a:p>
          <a:endParaRPr lang="fr-FR"/>
        </a:p>
      </dgm:t>
    </dgm:pt>
    <dgm:pt modelId="{1E1D9B3F-13DA-43AF-9DDB-A004B66EF22D}" type="pres">
      <dgm:prSet presAssocID="{864DF3F7-682F-4575-A661-EB9D181C34C2}" presName="parentText" presStyleLbl="node1" presStyleIdx="3" presStyleCnt="4">
        <dgm:presLayoutVars>
          <dgm:chMax val="0"/>
          <dgm:bulletEnabled val="1"/>
        </dgm:presLayoutVars>
      </dgm:prSet>
      <dgm:spPr/>
      <dgm:t>
        <a:bodyPr/>
        <a:lstStyle/>
        <a:p>
          <a:endParaRPr lang="fr-FR"/>
        </a:p>
      </dgm:t>
    </dgm:pt>
    <dgm:pt modelId="{1200D4DC-EC6A-4D38-B945-446D90E6CC83}" type="pres">
      <dgm:prSet presAssocID="{864DF3F7-682F-4575-A661-EB9D181C34C2}" presName="negativeSpace" presStyleCnt="0"/>
      <dgm:spPr/>
    </dgm:pt>
    <dgm:pt modelId="{E255FDC2-31DA-473C-8D8E-7D2939CA451F}" type="pres">
      <dgm:prSet presAssocID="{864DF3F7-682F-4575-A661-EB9D181C34C2}" presName="childText" presStyleLbl="conFgAcc1" presStyleIdx="3" presStyleCnt="4">
        <dgm:presLayoutVars>
          <dgm:bulletEnabled val="1"/>
        </dgm:presLayoutVars>
      </dgm:prSet>
      <dgm:spPr/>
    </dgm:pt>
  </dgm:ptLst>
  <dgm:cxnLst>
    <dgm:cxn modelId="{9B184B06-58E4-4B53-8F7B-2AF63BA2906B}" type="presOf" srcId="{864DF3F7-682F-4575-A661-EB9D181C34C2}" destId="{1E1D9B3F-13DA-43AF-9DDB-A004B66EF22D}" srcOrd="1" destOrd="0" presId="urn:microsoft.com/office/officeart/2005/8/layout/list1"/>
    <dgm:cxn modelId="{AE2F142B-61E8-45A3-A126-3E0653F0B26A}" type="presOf" srcId="{FB033439-1971-421A-B9E2-B379BD4EE866}" destId="{37A98B0C-18B4-4D56-AEE3-E2F1D32B6163}" srcOrd="1" destOrd="0" presId="urn:microsoft.com/office/officeart/2005/8/layout/list1"/>
    <dgm:cxn modelId="{86439270-827C-46FC-B884-2151701E53F1}" srcId="{F35C3D20-6335-4B7C-9541-1FD82D47E7BB}" destId="{FB033439-1971-421A-B9E2-B379BD4EE866}" srcOrd="1" destOrd="0" parTransId="{D6330485-298F-4CC7-B918-971E86610C52}" sibTransId="{AEE657E5-467D-44A1-805F-A6C6D94834E7}"/>
    <dgm:cxn modelId="{AA3382DF-0A37-4D71-9679-46AA7E5E50DF}" srcId="{F35C3D20-6335-4B7C-9541-1FD82D47E7BB}" destId="{D5DC1915-7CA3-4572-93CF-F0D433644CF5}" srcOrd="0" destOrd="0" parTransId="{F0E22487-FBF8-483F-AD59-057AE64CDF6E}" sibTransId="{011C94DA-3CCC-422E-84B3-CE4464DBD2CB}"/>
    <dgm:cxn modelId="{91D1129D-AD70-4EC8-B447-2B7537D0C616}" type="presOf" srcId="{D5DC1915-7CA3-4572-93CF-F0D433644CF5}" destId="{F029443D-5832-44AA-8330-E0AD16538D6B}" srcOrd="1" destOrd="0" presId="urn:microsoft.com/office/officeart/2005/8/layout/list1"/>
    <dgm:cxn modelId="{1842A6E5-E308-4C56-833A-9349066B3829}" type="presOf" srcId="{65403892-85A7-4E4A-895E-E9DDB98D52A0}" destId="{0AA25DAF-A30E-42DF-B605-5ACE177CC451}" srcOrd="0" destOrd="0" presId="urn:microsoft.com/office/officeart/2005/8/layout/list1"/>
    <dgm:cxn modelId="{DE492CFC-37FC-42EC-B791-13953D9EECDF}" type="presOf" srcId="{864DF3F7-682F-4575-A661-EB9D181C34C2}" destId="{CF26C167-258D-4BC8-AD4D-B50929F3EC08}" srcOrd="0" destOrd="0" presId="urn:microsoft.com/office/officeart/2005/8/layout/list1"/>
    <dgm:cxn modelId="{9CDC025C-B727-48A6-9784-1332A4C40D38}" type="presOf" srcId="{D5DC1915-7CA3-4572-93CF-F0D433644CF5}" destId="{56D5010D-8545-4B1A-B4C6-8641B804BFCC}" srcOrd="0" destOrd="0" presId="urn:microsoft.com/office/officeart/2005/8/layout/list1"/>
    <dgm:cxn modelId="{B6F4197A-5870-4DC8-B191-9AB892EE7F7E}" type="presOf" srcId="{F35C3D20-6335-4B7C-9541-1FD82D47E7BB}" destId="{EC45A0A3-C98F-4D9A-BBC2-AB73F700297C}" srcOrd="0" destOrd="0" presId="urn:microsoft.com/office/officeart/2005/8/layout/list1"/>
    <dgm:cxn modelId="{1DF86BA7-EF01-4A86-90A8-82EC08C64DF5}" type="presOf" srcId="{65403892-85A7-4E4A-895E-E9DDB98D52A0}" destId="{D15B75B4-5F9F-48B8-A721-48500A5FE9B2}" srcOrd="1" destOrd="0" presId="urn:microsoft.com/office/officeart/2005/8/layout/list1"/>
    <dgm:cxn modelId="{321C59C4-7733-4E24-B850-2ECA7D3EB0AB}" srcId="{F35C3D20-6335-4B7C-9541-1FD82D47E7BB}" destId="{864DF3F7-682F-4575-A661-EB9D181C34C2}" srcOrd="3" destOrd="0" parTransId="{93B3FCD5-7236-41D8-B991-B552771678E3}" sibTransId="{880F945B-0876-4EAC-BA94-12AED832EA33}"/>
    <dgm:cxn modelId="{53930045-9041-4952-A9E2-2DD75F767201}" type="presOf" srcId="{FB033439-1971-421A-B9E2-B379BD4EE866}" destId="{70DC8DC9-49D1-4F0C-8958-E35ED7D714DE}" srcOrd="0" destOrd="0" presId="urn:microsoft.com/office/officeart/2005/8/layout/list1"/>
    <dgm:cxn modelId="{6602F52E-BF8F-4E38-8B1E-119BD349DC64}" srcId="{F35C3D20-6335-4B7C-9541-1FD82D47E7BB}" destId="{65403892-85A7-4E4A-895E-E9DDB98D52A0}" srcOrd="2" destOrd="0" parTransId="{CE0503CA-BC8C-4B0F-9155-07746F2846E2}" sibTransId="{35377661-2EE6-4C07-B456-2A026635714C}"/>
    <dgm:cxn modelId="{2B087DCE-844E-431C-ADA7-6AE5D6061886}" type="presParOf" srcId="{EC45A0A3-C98F-4D9A-BBC2-AB73F700297C}" destId="{43F76BDA-F101-44E8-AE44-91FC246F144F}" srcOrd="0" destOrd="0" presId="urn:microsoft.com/office/officeart/2005/8/layout/list1"/>
    <dgm:cxn modelId="{901DD826-77CA-487D-A03F-1DA158BB01C6}" type="presParOf" srcId="{43F76BDA-F101-44E8-AE44-91FC246F144F}" destId="{56D5010D-8545-4B1A-B4C6-8641B804BFCC}" srcOrd="0" destOrd="0" presId="urn:microsoft.com/office/officeart/2005/8/layout/list1"/>
    <dgm:cxn modelId="{38810298-CBC9-48D9-BE1E-38F310C26179}" type="presParOf" srcId="{43F76BDA-F101-44E8-AE44-91FC246F144F}" destId="{F029443D-5832-44AA-8330-E0AD16538D6B}" srcOrd="1" destOrd="0" presId="urn:microsoft.com/office/officeart/2005/8/layout/list1"/>
    <dgm:cxn modelId="{69CCE53B-EA67-48A3-A9F7-170E78828CF6}" type="presParOf" srcId="{EC45A0A3-C98F-4D9A-BBC2-AB73F700297C}" destId="{CE09E2F7-E30A-4547-9507-643129E009AD}" srcOrd="1" destOrd="0" presId="urn:microsoft.com/office/officeart/2005/8/layout/list1"/>
    <dgm:cxn modelId="{A6A665B4-880B-4081-B9D2-E994D4FB5216}" type="presParOf" srcId="{EC45A0A3-C98F-4D9A-BBC2-AB73F700297C}" destId="{2D5302F5-205F-4BF1-9A0F-851806BF68D1}" srcOrd="2" destOrd="0" presId="urn:microsoft.com/office/officeart/2005/8/layout/list1"/>
    <dgm:cxn modelId="{BD645ADE-1D93-4B71-8C79-7740F9A80ECA}" type="presParOf" srcId="{EC45A0A3-C98F-4D9A-BBC2-AB73F700297C}" destId="{3DBB1CFA-BC21-4C25-B5A5-9284BC1EEDC9}" srcOrd="3" destOrd="0" presId="urn:microsoft.com/office/officeart/2005/8/layout/list1"/>
    <dgm:cxn modelId="{C47DF3A6-8F7B-4587-B66E-8CE9331E2A02}" type="presParOf" srcId="{EC45A0A3-C98F-4D9A-BBC2-AB73F700297C}" destId="{017D1528-1935-4CCB-B839-8051788CF138}" srcOrd="4" destOrd="0" presId="urn:microsoft.com/office/officeart/2005/8/layout/list1"/>
    <dgm:cxn modelId="{CA52FA68-EEDB-4198-ACEF-7B6891264827}" type="presParOf" srcId="{017D1528-1935-4CCB-B839-8051788CF138}" destId="{70DC8DC9-49D1-4F0C-8958-E35ED7D714DE}" srcOrd="0" destOrd="0" presId="urn:microsoft.com/office/officeart/2005/8/layout/list1"/>
    <dgm:cxn modelId="{89B6BAD4-9676-46C1-B843-3A3B0A0A0088}" type="presParOf" srcId="{017D1528-1935-4CCB-B839-8051788CF138}" destId="{37A98B0C-18B4-4D56-AEE3-E2F1D32B6163}" srcOrd="1" destOrd="0" presId="urn:microsoft.com/office/officeart/2005/8/layout/list1"/>
    <dgm:cxn modelId="{5C4B8D7E-C6F2-4C1D-A47D-5147415EEE40}" type="presParOf" srcId="{EC45A0A3-C98F-4D9A-BBC2-AB73F700297C}" destId="{1BA5EA24-B335-4204-8558-818B22E7DFDC}" srcOrd="5" destOrd="0" presId="urn:microsoft.com/office/officeart/2005/8/layout/list1"/>
    <dgm:cxn modelId="{E567E9BD-ABED-4927-BC8C-C1008F5B5391}" type="presParOf" srcId="{EC45A0A3-C98F-4D9A-BBC2-AB73F700297C}" destId="{A2CC62C8-37CD-4545-92C1-2B9E6ACD6476}" srcOrd="6" destOrd="0" presId="urn:microsoft.com/office/officeart/2005/8/layout/list1"/>
    <dgm:cxn modelId="{DBAAAE62-43F7-491C-85E9-0AD684C6849D}" type="presParOf" srcId="{EC45A0A3-C98F-4D9A-BBC2-AB73F700297C}" destId="{E7D09143-28E6-493C-B98B-F71EF512C332}" srcOrd="7" destOrd="0" presId="urn:microsoft.com/office/officeart/2005/8/layout/list1"/>
    <dgm:cxn modelId="{DEB9EDB0-4C80-412C-B967-EA04B2E95AA5}" type="presParOf" srcId="{EC45A0A3-C98F-4D9A-BBC2-AB73F700297C}" destId="{A6FD8D80-E3E2-4951-A3C8-95E1595D3519}" srcOrd="8" destOrd="0" presId="urn:microsoft.com/office/officeart/2005/8/layout/list1"/>
    <dgm:cxn modelId="{A9BDD83B-4342-4D53-BDED-5C18424E9963}" type="presParOf" srcId="{A6FD8D80-E3E2-4951-A3C8-95E1595D3519}" destId="{0AA25DAF-A30E-42DF-B605-5ACE177CC451}" srcOrd="0" destOrd="0" presId="urn:microsoft.com/office/officeart/2005/8/layout/list1"/>
    <dgm:cxn modelId="{AE95AD00-B155-48A3-A413-0FBD9AD54E31}" type="presParOf" srcId="{A6FD8D80-E3E2-4951-A3C8-95E1595D3519}" destId="{D15B75B4-5F9F-48B8-A721-48500A5FE9B2}" srcOrd="1" destOrd="0" presId="urn:microsoft.com/office/officeart/2005/8/layout/list1"/>
    <dgm:cxn modelId="{0F747FA6-90D9-45B5-86A4-AEF9D9A61785}" type="presParOf" srcId="{EC45A0A3-C98F-4D9A-BBC2-AB73F700297C}" destId="{190B2209-81E4-407F-84F0-BF814927A973}" srcOrd="9" destOrd="0" presId="urn:microsoft.com/office/officeart/2005/8/layout/list1"/>
    <dgm:cxn modelId="{9743565A-2173-4EF6-89CB-9BA4C9772547}" type="presParOf" srcId="{EC45A0A3-C98F-4D9A-BBC2-AB73F700297C}" destId="{A08A3DE0-0B3A-484A-B145-32B29BC03340}" srcOrd="10" destOrd="0" presId="urn:microsoft.com/office/officeart/2005/8/layout/list1"/>
    <dgm:cxn modelId="{4B858178-603D-4780-9353-5A43C42F291C}" type="presParOf" srcId="{EC45A0A3-C98F-4D9A-BBC2-AB73F700297C}" destId="{5F570062-08FC-46D0-B50A-2B82A837C51B}" srcOrd="11" destOrd="0" presId="urn:microsoft.com/office/officeart/2005/8/layout/list1"/>
    <dgm:cxn modelId="{7EAE5996-8B31-410E-BE84-6C851A5A14CE}" type="presParOf" srcId="{EC45A0A3-C98F-4D9A-BBC2-AB73F700297C}" destId="{B1B51014-E9AE-48E7-9E48-0A019923EA0C}" srcOrd="12" destOrd="0" presId="urn:microsoft.com/office/officeart/2005/8/layout/list1"/>
    <dgm:cxn modelId="{7CDB68F9-5D6A-46D7-8553-4C7265AAF9DF}" type="presParOf" srcId="{B1B51014-E9AE-48E7-9E48-0A019923EA0C}" destId="{CF26C167-258D-4BC8-AD4D-B50929F3EC08}" srcOrd="0" destOrd="0" presId="urn:microsoft.com/office/officeart/2005/8/layout/list1"/>
    <dgm:cxn modelId="{CCF19BDA-84E7-4BA2-B9D2-B1DC49E0CB43}" type="presParOf" srcId="{B1B51014-E9AE-48E7-9E48-0A019923EA0C}" destId="{1E1D9B3F-13DA-43AF-9DDB-A004B66EF22D}" srcOrd="1" destOrd="0" presId="urn:microsoft.com/office/officeart/2005/8/layout/list1"/>
    <dgm:cxn modelId="{F522B994-708D-4917-B491-5B8262CB9E76}" type="presParOf" srcId="{EC45A0A3-C98F-4D9A-BBC2-AB73F700297C}" destId="{1200D4DC-EC6A-4D38-B945-446D90E6CC83}" srcOrd="13" destOrd="0" presId="urn:microsoft.com/office/officeart/2005/8/layout/list1"/>
    <dgm:cxn modelId="{2EF0D223-7B61-4D21-90A9-06EECD4850F5}" type="presParOf" srcId="{EC45A0A3-C98F-4D9A-BBC2-AB73F700297C}" destId="{E255FDC2-31DA-473C-8D8E-7D2939CA451F}"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0A9C471-6CED-4BCC-B565-BF4D7BE54550}"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fr-FR"/>
        </a:p>
      </dgm:t>
    </dgm:pt>
    <dgm:pt modelId="{02CF58C9-4409-4C50-B89E-4A6992C2D9A6}">
      <dgm:prSet phldrT="[Texte]"/>
      <dgm:spPr/>
      <dgm:t>
        <a:bodyPr/>
        <a:lstStyle/>
        <a:p>
          <a:r>
            <a:rPr lang="fr-FR" dirty="0"/>
            <a:t>Phase </a:t>
          </a:r>
        </a:p>
      </dgm:t>
    </dgm:pt>
    <dgm:pt modelId="{C95E13C5-5636-4D18-9396-FED98B36CBA7}" type="parTrans" cxnId="{C5696BEF-7EA2-4483-ABC7-097CACBDADEB}">
      <dgm:prSet/>
      <dgm:spPr/>
      <dgm:t>
        <a:bodyPr/>
        <a:lstStyle/>
        <a:p>
          <a:endParaRPr lang="fr-FR"/>
        </a:p>
      </dgm:t>
    </dgm:pt>
    <dgm:pt modelId="{3B0ECFA6-831F-4F0A-A6FF-72089AA056D3}" type="sibTrans" cxnId="{C5696BEF-7EA2-4483-ABC7-097CACBDADEB}">
      <dgm:prSet/>
      <dgm:spPr/>
      <dgm:t>
        <a:bodyPr/>
        <a:lstStyle/>
        <a:p>
          <a:endParaRPr lang="fr-FR"/>
        </a:p>
      </dgm:t>
    </dgm:pt>
    <dgm:pt modelId="{A1167698-584C-4994-9FFF-9BACB657E364}">
      <dgm:prSet phldrT="[Texte]"/>
      <dgm:spPr/>
      <dgm:t>
        <a:bodyPr/>
        <a:lstStyle/>
        <a:p>
          <a:endParaRPr lang="fr-FR" dirty="0"/>
        </a:p>
      </dgm:t>
    </dgm:pt>
    <dgm:pt modelId="{9D84A972-2449-4E69-ACB7-278E09D15402}" type="parTrans" cxnId="{44E1A235-5041-4E4A-B172-421BF5962B88}">
      <dgm:prSet/>
      <dgm:spPr/>
      <dgm:t>
        <a:bodyPr/>
        <a:lstStyle/>
        <a:p>
          <a:endParaRPr lang="fr-FR"/>
        </a:p>
      </dgm:t>
    </dgm:pt>
    <dgm:pt modelId="{026C3795-2821-4513-A782-E44ACCB5F231}" type="sibTrans" cxnId="{44E1A235-5041-4E4A-B172-421BF5962B88}">
      <dgm:prSet/>
      <dgm:spPr/>
      <dgm:t>
        <a:bodyPr/>
        <a:lstStyle/>
        <a:p>
          <a:endParaRPr lang="fr-FR"/>
        </a:p>
      </dgm:t>
    </dgm:pt>
    <dgm:pt modelId="{27A99A28-8AEE-46BF-BB24-A21B62593558}">
      <dgm:prSet phldrT="[Texte]"/>
      <dgm:spPr/>
      <dgm:t>
        <a:bodyPr/>
        <a:lstStyle/>
        <a:p>
          <a:endParaRPr lang="fr-FR" dirty="0"/>
        </a:p>
      </dgm:t>
    </dgm:pt>
    <dgm:pt modelId="{808664A3-7ACD-42CD-999E-1FDD5C4EC6BD}" type="parTrans" cxnId="{A6AB11EA-7097-49B5-AE40-0FCA2AA731FB}">
      <dgm:prSet/>
      <dgm:spPr/>
      <dgm:t>
        <a:bodyPr/>
        <a:lstStyle/>
        <a:p>
          <a:endParaRPr lang="fr-FR"/>
        </a:p>
      </dgm:t>
    </dgm:pt>
    <dgm:pt modelId="{8E50C256-C6D0-48DD-A142-281E309BF5AE}" type="sibTrans" cxnId="{A6AB11EA-7097-49B5-AE40-0FCA2AA731FB}">
      <dgm:prSet/>
      <dgm:spPr/>
      <dgm:t>
        <a:bodyPr/>
        <a:lstStyle/>
        <a:p>
          <a:endParaRPr lang="fr-FR"/>
        </a:p>
      </dgm:t>
    </dgm:pt>
    <dgm:pt modelId="{E20E2384-5518-44E7-9886-F9441DD99152}">
      <dgm:prSet phldrT="[Texte]"/>
      <dgm:spPr/>
      <dgm:t>
        <a:bodyPr/>
        <a:lstStyle/>
        <a:p>
          <a:r>
            <a:rPr lang="fr-FR" dirty="0"/>
            <a:t>Tâches</a:t>
          </a:r>
        </a:p>
      </dgm:t>
    </dgm:pt>
    <dgm:pt modelId="{53AC78AC-B878-44F2-8781-0B7C1AD1B602}" type="parTrans" cxnId="{9C151B9E-1CA6-47BF-9237-94AD4E33274C}">
      <dgm:prSet/>
      <dgm:spPr/>
      <dgm:t>
        <a:bodyPr/>
        <a:lstStyle/>
        <a:p>
          <a:endParaRPr lang="fr-FR"/>
        </a:p>
      </dgm:t>
    </dgm:pt>
    <dgm:pt modelId="{46C45054-DE3E-442C-B317-EAF3B0D05B3F}" type="sibTrans" cxnId="{9C151B9E-1CA6-47BF-9237-94AD4E33274C}">
      <dgm:prSet/>
      <dgm:spPr/>
      <dgm:t>
        <a:bodyPr/>
        <a:lstStyle/>
        <a:p>
          <a:endParaRPr lang="fr-FR"/>
        </a:p>
      </dgm:t>
    </dgm:pt>
    <dgm:pt modelId="{1DDD35AD-C96C-450A-8E47-0CC7D22CD02A}">
      <dgm:prSet phldrT="[Texte]"/>
      <dgm:spPr/>
      <dgm:t>
        <a:bodyPr/>
        <a:lstStyle/>
        <a:p>
          <a:endParaRPr lang="fr-FR" dirty="0"/>
        </a:p>
      </dgm:t>
    </dgm:pt>
    <dgm:pt modelId="{35E04B03-BE4B-4550-86F1-5B8BFC215647}" type="parTrans" cxnId="{E894C7B5-6DDA-4D81-A21E-3E505803A836}">
      <dgm:prSet/>
      <dgm:spPr/>
      <dgm:t>
        <a:bodyPr/>
        <a:lstStyle/>
        <a:p>
          <a:endParaRPr lang="fr-FR"/>
        </a:p>
      </dgm:t>
    </dgm:pt>
    <dgm:pt modelId="{5D7D9DE7-5C5E-45B8-BE16-A6A5211CBA78}" type="sibTrans" cxnId="{E894C7B5-6DDA-4D81-A21E-3E505803A836}">
      <dgm:prSet/>
      <dgm:spPr/>
      <dgm:t>
        <a:bodyPr/>
        <a:lstStyle/>
        <a:p>
          <a:endParaRPr lang="fr-FR"/>
        </a:p>
      </dgm:t>
    </dgm:pt>
    <dgm:pt modelId="{A04C5CFD-03FE-49F8-92C4-BF8A35B52B3B}">
      <dgm:prSet phldrT="[Texte]"/>
      <dgm:spPr/>
      <dgm:t>
        <a:bodyPr/>
        <a:lstStyle/>
        <a:p>
          <a:endParaRPr lang="fr-FR" dirty="0"/>
        </a:p>
      </dgm:t>
    </dgm:pt>
    <dgm:pt modelId="{22A1714D-3F2F-449D-A98F-3CDC5E935202}" type="parTrans" cxnId="{1985B007-9EE5-407C-8703-0AA6DED6F159}">
      <dgm:prSet/>
      <dgm:spPr/>
      <dgm:t>
        <a:bodyPr/>
        <a:lstStyle/>
        <a:p>
          <a:endParaRPr lang="fr-FR"/>
        </a:p>
      </dgm:t>
    </dgm:pt>
    <dgm:pt modelId="{8A9DFD9E-22C0-40E0-B71D-D4C1DEA1AE38}" type="sibTrans" cxnId="{1985B007-9EE5-407C-8703-0AA6DED6F159}">
      <dgm:prSet/>
      <dgm:spPr/>
      <dgm:t>
        <a:bodyPr/>
        <a:lstStyle/>
        <a:p>
          <a:endParaRPr lang="fr-FR"/>
        </a:p>
      </dgm:t>
    </dgm:pt>
    <dgm:pt modelId="{F0CF9589-1280-44D5-BA9B-AC084403D630}">
      <dgm:prSet phldrT="[Texte]"/>
      <dgm:spPr/>
      <dgm:t>
        <a:bodyPr/>
        <a:lstStyle/>
        <a:p>
          <a:r>
            <a:rPr lang="fr-FR" dirty="0"/>
            <a:t>Sous-tâches</a:t>
          </a:r>
        </a:p>
      </dgm:t>
    </dgm:pt>
    <dgm:pt modelId="{B827C065-6A6D-4E99-BC66-A6FD16FB4656}" type="parTrans" cxnId="{80427630-C3E6-4941-9E45-BE3A449DFD1F}">
      <dgm:prSet/>
      <dgm:spPr/>
      <dgm:t>
        <a:bodyPr/>
        <a:lstStyle/>
        <a:p>
          <a:endParaRPr lang="fr-FR"/>
        </a:p>
      </dgm:t>
    </dgm:pt>
    <dgm:pt modelId="{54ABEBF0-BD73-4D36-BC23-B3C49179374D}" type="sibTrans" cxnId="{80427630-C3E6-4941-9E45-BE3A449DFD1F}">
      <dgm:prSet/>
      <dgm:spPr/>
      <dgm:t>
        <a:bodyPr/>
        <a:lstStyle/>
        <a:p>
          <a:endParaRPr lang="fr-FR"/>
        </a:p>
      </dgm:t>
    </dgm:pt>
    <dgm:pt modelId="{D15060FF-1D30-4350-86ED-2A96767E9F5B}">
      <dgm:prSet phldrT="[Texte]"/>
      <dgm:spPr/>
      <dgm:t>
        <a:bodyPr/>
        <a:lstStyle/>
        <a:p>
          <a:endParaRPr lang="fr-FR" dirty="0"/>
        </a:p>
      </dgm:t>
    </dgm:pt>
    <dgm:pt modelId="{A575CD9C-6741-45E5-A941-F65787828BB1}" type="parTrans" cxnId="{513F823B-DC85-4C94-9584-7AED6575C4DC}">
      <dgm:prSet/>
      <dgm:spPr/>
      <dgm:t>
        <a:bodyPr/>
        <a:lstStyle/>
        <a:p>
          <a:endParaRPr lang="fr-FR"/>
        </a:p>
      </dgm:t>
    </dgm:pt>
    <dgm:pt modelId="{D5E6F352-1321-4542-956A-46065DC034DE}" type="sibTrans" cxnId="{513F823B-DC85-4C94-9584-7AED6575C4DC}">
      <dgm:prSet/>
      <dgm:spPr/>
      <dgm:t>
        <a:bodyPr/>
        <a:lstStyle/>
        <a:p>
          <a:endParaRPr lang="fr-FR"/>
        </a:p>
      </dgm:t>
    </dgm:pt>
    <dgm:pt modelId="{F7228F89-EDF0-4D3E-A3FB-E9689334E83B}">
      <dgm:prSet phldrT="[Texte]"/>
      <dgm:spPr/>
      <dgm:t>
        <a:bodyPr/>
        <a:lstStyle/>
        <a:p>
          <a:endParaRPr lang="fr-FR" dirty="0"/>
        </a:p>
      </dgm:t>
    </dgm:pt>
    <dgm:pt modelId="{7BDBF20D-3B20-4B6A-BA49-C28CD8995AA4}" type="parTrans" cxnId="{E99F9F5D-FE99-4888-847C-0E4F91A86D65}">
      <dgm:prSet/>
      <dgm:spPr/>
      <dgm:t>
        <a:bodyPr/>
        <a:lstStyle/>
        <a:p>
          <a:endParaRPr lang="fr-FR"/>
        </a:p>
      </dgm:t>
    </dgm:pt>
    <dgm:pt modelId="{7C62B786-9271-43DF-9AE0-EC40F14A08E3}" type="sibTrans" cxnId="{E99F9F5D-FE99-4888-847C-0E4F91A86D65}">
      <dgm:prSet/>
      <dgm:spPr/>
      <dgm:t>
        <a:bodyPr/>
        <a:lstStyle/>
        <a:p>
          <a:endParaRPr lang="fr-FR"/>
        </a:p>
      </dgm:t>
    </dgm:pt>
    <dgm:pt modelId="{2EB3F126-461A-4A14-B1DC-2E078903BDC6}">
      <dgm:prSet phldrT="[Texte]"/>
      <dgm:spPr/>
      <dgm:t>
        <a:bodyPr/>
        <a:lstStyle/>
        <a:p>
          <a:r>
            <a:rPr lang="fr-FR" dirty="0"/>
            <a:t>Durée sous-tâches</a:t>
          </a:r>
        </a:p>
      </dgm:t>
    </dgm:pt>
    <dgm:pt modelId="{C6C1B0C1-3052-40DB-8541-2075AABD0C51}" type="parTrans" cxnId="{DE16F12A-3657-431F-8A44-F5F082090906}">
      <dgm:prSet/>
      <dgm:spPr/>
      <dgm:t>
        <a:bodyPr/>
        <a:lstStyle/>
        <a:p>
          <a:endParaRPr lang="fr-FR"/>
        </a:p>
      </dgm:t>
    </dgm:pt>
    <dgm:pt modelId="{3E5AB4BC-32C7-4E91-9C3D-AA6CBEF8A70A}" type="sibTrans" cxnId="{DE16F12A-3657-431F-8A44-F5F082090906}">
      <dgm:prSet/>
      <dgm:spPr/>
      <dgm:t>
        <a:bodyPr/>
        <a:lstStyle/>
        <a:p>
          <a:endParaRPr lang="fr-FR"/>
        </a:p>
      </dgm:t>
    </dgm:pt>
    <dgm:pt modelId="{B071B694-A1A8-4D07-B286-364B288E03B3}">
      <dgm:prSet phldrT="[Texte]"/>
      <dgm:spPr/>
      <dgm:t>
        <a:bodyPr/>
        <a:lstStyle/>
        <a:p>
          <a:r>
            <a:rPr lang="fr-FR" dirty="0"/>
            <a:t>Responsable</a:t>
          </a:r>
        </a:p>
      </dgm:t>
    </dgm:pt>
    <dgm:pt modelId="{4B3A43EE-4859-4B7A-A1BB-6217BB137E10}" type="parTrans" cxnId="{86BDFD82-17A5-4CFA-9F07-440AFE66B453}">
      <dgm:prSet/>
      <dgm:spPr/>
      <dgm:t>
        <a:bodyPr/>
        <a:lstStyle/>
        <a:p>
          <a:endParaRPr lang="fr-FR"/>
        </a:p>
      </dgm:t>
    </dgm:pt>
    <dgm:pt modelId="{7B896891-97C0-4DF0-9B6D-19F26209FE71}" type="sibTrans" cxnId="{86BDFD82-17A5-4CFA-9F07-440AFE66B453}">
      <dgm:prSet/>
      <dgm:spPr/>
      <dgm:t>
        <a:bodyPr/>
        <a:lstStyle/>
        <a:p>
          <a:endParaRPr lang="fr-FR"/>
        </a:p>
      </dgm:t>
    </dgm:pt>
    <dgm:pt modelId="{990BAB0E-202E-490F-B4E4-F45691AC42A3}">
      <dgm:prSet phldrT="[Texte]"/>
      <dgm:spPr/>
      <dgm:t>
        <a:bodyPr/>
        <a:lstStyle/>
        <a:p>
          <a:endParaRPr lang="fr-FR" dirty="0"/>
        </a:p>
      </dgm:t>
    </dgm:pt>
    <dgm:pt modelId="{F55F7176-9ACD-4F7E-B8B5-26E32A301344}" type="parTrans" cxnId="{D4FADAAA-7764-49B9-BA43-7D03C64485CE}">
      <dgm:prSet/>
      <dgm:spPr/>
      <dgm:t>
        <a:bodyPr/>
        <a:lstStyle/>
        <a:p>
          <a:endParaRPr lang="fr-FR"/>
        </a:p>
      </dgm:t>
    </dgm:pt>
    <dgm:pt modelId="{211AA2E0-831D-4DF6-8724-47CB98BE57B4}" type="sibTrans" cxnId="{D4FADAAA-7764-49B9-BA43-7D03C64485CE}">
      <dgm:prSet/>
      <dgm:spPr/>
      <dgm:t>
        <a:bodyPr/>
        <a:lstStyle/>
        <a:p>
          <a:endParaRPr lang="fr-FR"/>
        </a:p>
      </dgm:t>
    </dgm:pt>
    <dgm:pt modelId="{4046BCD0-E801-4C16-9203-BF42D2362121}">
      <dgm:prSet phldrT="[Texte]"/>
      <dgm:spPr/>
      <dgm:t>
        <a:bodyPr/>
        <a:lstStyle/>
        <a:p>
          <a:endParaRPr lang="fr-FR" dirty="0"/>
        </a:p>
      </dgm:t>
    </dgm:pt>
    <dgm:pt modelId="{37B07F46-6FE4-432B-9777-74DE89FDE011}" type="parTrans" cxnId="{9D5016AA-CC21-4E34-9CB8-A6FEDE30C905}">
      <dgm:prSet/>
      <dgm:spPr/>
      <dgm:t>
        <a:bodyPr/>
        <a:lstStyle/>
        <a:p>
          <a:endParaRPr lang="fr-FR"/>
        </a:p>
      </dgm:t>
    </dgm:pt>
    <dgm:pt modelId="{4FDCE324-C4C6-42AF-89F9-C00FC0D7E1BC}" type="sibTrans" cxnId="{9D5016AA-CC21-4E34-9CB8-A6FEDE30C905}">
      <dgm:prSet/>
      <dgm:spPr/>
      <dgm:t>
        <a:bodyPr/>
        <a:lstStyle/>
        <a:p>
          <a:endParaRPr lang="fr-FR"/>
        </a:p>
      </dgm:t>
    </dgm:pt>
    <dgm:pt modelId="{65D1855E-A360-48D5-944E-1C35AF7BD72A}">
      <dgm:prSet phldrT="[Texte]"/>
      <dgm:spPr/>
      <dgm:t>
        <a:bodyPr/>
        <a:lstStyle/>
        <a:p>
          <a:endParaRPr lang="fr-FR" dirty="0"/>
        </a:p>
      </dgm:t>
    </dgm:pt>
    <dgm:pt modelId="{17F3F223-1541-4F8A-ACFA-CE7FFA89520D}" type="parTrans" cxnId="{F9117C53-53D8-4AB3-9741-A4361FA11BA0}">
      <dgm:prSet/>
      <dgm:spPr/>
      <dgm:t>
        <a:bodyPr/>
        <a:lstStyle/>
        <a:p>
          <a:endParaRPr lang="fr-FR"/>
        </a:p>
      </dgm:t>
    </dgm:pt>
    <dgm:pt modelId="{1CDDF8CD-0EBF-4905-8333-3C43444B1BF8}" type="sibTrans" cxnId="{F9117C53-53D8-4AB3-9741-A4361FA11BA0}">
      <dgm:prSet/>
      <dgm:spPr/>
      <dgm:t>
        <a:bodyPr/>
        <a:lstStyle/>
        <a:p>
          <a:endParaRPr lang="fr-FR"/>
        </a:p>
      </dgm:t>
    </dgm:pt>
    <dgm:pt modelId="{5D1B0574-5592-41BB-A3C8-031BABB45E33}">
      <dgm:prSet phldrT="[Texte]"/>
      <dgm:spPr/>
      <dgm:t>
        <a:bodyPr/>
        <a:lstStyle/>
        <a:p>
          <a:endParaRPr lang="fr-FR" dirty="0"/>
        </a:p>
      </dgm:t>
    </dgm:pt>
    <dgm:pt modelId="{542E1876-2CB9-439D-9218-F4A197F6D826}" type="parTrans" cxnId="{A4E44FEE-2758-412F-8588-A91AC873C7AE}">
      <dgm:prSet/>
      <dgm:spPr/>
      <dgm:t>
        <a:bodyPr/>
        <a:lstStyle/>
        <a:p>
          <a:endParaRPr lang="fr-FR"/>
        </a:p>
      </dgm:t>
    </dgm:pt>
    <dgm:pt modelId="{D833B095-65F3-4766-8E5B-689B249FE155}" type="sibTrans" cxnId="{A4E44FEE-2758-412F-8588-A91AC873C7AE}">
      <dgm:prSet/>
      <dgm:spPr/>
      <dgm:t>
        <a:bodyPr/>
        <a:lstStyle/>
        <a:p>
          <a:endParaRPr lang="fr-FR"/>
        </a:p>
      </dgm:t>
    </dgm:pt>
    <dgm:pt modelId="{FE79203B-C7AF-41A1-A949-A7308277C1D3}">
      <dgm:prSet phldrT="[Texte]"/>
      <dgm:spPr/>
      <dgm:t>
        <a:bodyPr/>
        <a:lstStyle/>
        <a:p>
          <a:endParaRPr lang="fr-FR" dirty="0"/>
        </a:p>
      </dgm:t>
    </dgm:pt>
    <dgm:pt modelId="{06CB908A-81C9-41A9-B019-33AA74187289}" type="parTrans" cxnId="{05102EDC-EDEA-4C18-BEE0-3B06ABD05F35}">
      <dgm:prSet/>
      <dgm:spPr/>
      <dgm:t>
        <a:bodyPr/>
        <a:lstStyle/>
        <a:p>
          <a:endParaRPr lang="fr-FR"/>
        </a:p>
      </dgm:t>
    </dgm:pt>
    <dgm:pt modelId="{E3E5EBB1-ADAA-4D95-9FA2-0E1D4C954ABA}" type="sibTrans" cxnId="{05102EDC-EDEA-4C18-BEE0-3B06ABD05F35}">
      <dgm:prSet/>
      <dgm:spPr/>
      <dgm:t>
        <a:bodyPr/>
        <a:lstStyle/>
        <a:p>
          <a:endParaRPr lang="fr-FR"/>
        </a:p>
      </dgm:t>
    </dgm:pt>
    <dgm:pt modelId="{D647F896-9B65-4E95-8DCD-B20FFCF5E61E}" type="pres">
      <dgm:prSet presAssocID="{90A9C471-6CED-4BCC-B565-BF4D7BE54550}" presName="theList" presStyleCnt="0">
        <dgm:presLayoutVars>
          <dgm:dir/>
          <dgm:animLvl val="lvl"/>
          <dgm:resizeHandles val="exact"/>
        </dgm:presLayoutVars>
      </dgm:prSet>
      <dgm:spPr/>
      <dgm:t>
        <a:bodyPr/>
        <a:lstStyle/>
        <a:p>
          <a:endParaRPr lang="fr-FR"/>
        </a:p>
      </dgm:t>
    </dgm:pt>
    <dgm:pt modelId="{A30C7BF6-528A-4DED-BADB-B75A705B6106}" type="pres">
      <dgm:prSet presAssocID="{02CF58C9-4409-4C50-B89E-4A6992C2D9A6}" presName="compNode" presStyleCnt="0"/>
      <dgm:spPr/>
    </dgm:pt>
    <dgm:pt modelId="{08296847-0146-40BC-9AB6-1A50248ACD9A}" type="pres">
      <dgm:prSet presAssocID="{02CF58C9-4409-4C50-B89E-4A6992C2D9A6}" presName="aNode" presStyleLbl="bgShp" presStyleIdx="0" presStyleCnt="5"/>
      <dgm:spPr/>
      <dgm:t>
        <a:bodyPr/>
        <a:lstStyle/>
        <a:p>
          <a:endParaRPr lang="fr-FR"/>
        </a:p>
      </dgm:t>
    </dgm:pt>
    <dgm:pt modelId="{A45FEE6B-D27F-4C9C-9031-28E5F1E69EF3}" type="pres">
      <dgm:prSet presAssocID="{02CF58C9-4409-4C50-B89E-4A6992C2D9A6}" presName="textNode" presStyleLbl="bgShp" presStyleIdx="0" presStyleCnt="5"/>
      <dgm:spPr/>
      <dgm:t>
        <a:bodyPr/>
        <a:lstStyle/>
        <a:p>
          <a:endParaRPr lang="fr-FR"/>
        </a:p>
      </dgm:t>
    </dgm:pt>
    <dgm:pt modelId="{47B53A44-C92F-4618-8FE0-E596378AEE30}" type="pres">
      <dgm:prSet presAssocID="{02CF58C9-4409-4C50-B89E-4A6992C2D9A6}" presName="compChildNode" presStyleCnt="0"/>
      <dgm:spPr/>
    </dgm:pt>
    <dgm:pt modelId="{54A08688-2BD1-4D94-9460-8C6F9A968F5C}" type="pres">
      <dgm:prSet presAssocID="{02CF58C9-4409-4C50-B89E-4A6992C2D9A6}" presName="theInnerList" presStyleCnt="0"/>
      <dgm:spPr/>
    </dgm:pt>
    <dgm:pt modelId="{6CA115DF-0B12-4703-91E1-622B867800CB}" type="pres">
      <dgm:prSet presAssocID="{A1167698-584C-4994-9FFF-9BACB657E364}" presName="childNode" presStyleLbl="node1" presStyleIdx="0" presStyleCnt="10">
        <dgm:presLayoutVars>
          <dgm:bulletEnabled val="1"/>
        </dgm:presLayoutVars>
      </dgm:prSet>
      <dgm:spPr/>
      <dgm:t>
        <a:bodyPr/>
        <a:lstStyle/>
        <a:p>
          <a:endParaRPr lang="fr-FR"/>
        </a:p>
      </dgm:t>
    </dgm:pt>
    <dgm:pt modelId="{A54F118C-974C-467D-9A90-6531908762C2}" type="pres">
      <dgm:prSet presAssocID="{A1167698-584C-4994-9FFF-9BACB657E364}" presName="aSpace2" presStyleCnt="0"/>
      <dgm:spPr/>
    </dgm:pt>
    <dgm:pt modelId="{37508CB9-9E13-4CC0-B387-8BFE1FE5A982}" type="pres">
      <dgm:prSet presAssocID="{FE79203B-C7AF-41A1-A949-A7308277C1D3}" presName="childNode" presStyleLbl="node1" presStyleIdx="1" presStyleCnt="10">
        <dgm:presLayoutVars>
          <dgm:bulletEnabled val="1"/>
        </dgm:presLayoutVars>
      </dgm:prSet>
      <dgm:spPr/>
      <dgm:t>
        <a:bodyPr/>
        <a:lstStyle/>
        <a:p>
          <a:endParaRPr lang="fr-FR"/>
        </a:p>
      </dgm:t>
    </dgm:pt>
    <dgm:pt modelId="{54D3AB57-D3FD-4D3A-90CA-11E461F98926}" type="pres">
      <dgm:prSet presAssocID="{02CF58C9-4409-4C50-B89E-4A6992C2D9A6}" presName="aSpace" presStyleCnt="0"/>
      <dgm:spPr/>
    </dgm:pt>
    <dgm:pt modelId="{3FD6994C-BEDA-4156-A43A-6C55D9649E3A}" type="pres">
      <dgm:prSet presAssocID="{E20E2384-5518-44E7-9886-F9441DD99152}" presName="compNode" presStyleCnt="0"/>
      <dgm:spPr/>
    </dgm:pt>
    <dgm:pt modelId="{722A8766-D303-4E6A-9348-F682A1219FDB}" type="pres">
      <dgm:prSet presAssocID="{E20E2384-5518-44E7-9886-F9441DD99152}" presName="aNode" presStyleLbl="bgShp" presStyleIdx="1" presStyleCnt="5"/>
      <dgm:spPr/>
      <dgm:t>
        <a:bodyPr/>
        <a:lstStyle/>
        <a:p>
          <a:endParaRPr lang="fr-FR"/>
        </a:p>
      </dgm:t>
    </dgm:pt>
    <dgm:pt modelId="{BEAA26BE-474D-4E0A-9A36-A6444D824A74}" type="pres">
      <dgm:prSet presAssocID="{E20E2384-5518-44E7-9886-F9441DD99152}" presName="textNode" presStyleLbl="bgShp" presStyleIdx="1" presStyleCnt="5"/>
      <dgm:spPr/>
      <dgm:t>
        <a:bodyPr/>
        <a:lstStyle/>
        <a:p>
          <a:endParaRPr lang="fr-FR"/>
        </a:p>
      </dgm:t>
    </dgm:pt>
    <dgm:pt modelId="{4CC5CBB4-10F4-4F39-A431-F51DABEAB81E}" type="pres">
      <dgm:prSet presAssocID="{E20E2384-5518-44E7-9886-F9441DD99152}" presName="compChildNode" presStyleCnt="0"/>
      <dgm:spPr/>
    </dgm:pt>
    <dgm:pt modelId="{49F009A7-2A5D-41D5-9C61-034BBBE1AB28}" type="pres">
      <dgm:prSet presAssocID="{E20E2384-5518-44E7-9886-F9441DD99152}" presName="theInnerList" presStyleCnt="0"/>
      <dgm:spPr/>
    </dgm:pt>
    <dgm:pt modelId="{91720647-3244-4825-935E-5D4B65E0B6B0}" type="pres">
      <dgm:prSet presAssocID="{1DDD35AD-C96C-450A-8E47-0CC7D22CD02A}" presName="childNode" presStyleLbl="node1" presStyleIdx="2" presStyleCnt="10">
        <dgm:presLayoutVars>
          <dgm:bulletEnabled val="1"/>
        </dgm:presLayoutVars>
      </dgm:prSet>
      <dgm:spPr/>
      <dgm:t>
        <a:bodyPr/>
        <a:lstStyle/>
        <a:p>
          <a:endParaRPr lang="fr-FR"/>
        </a:p>
      </dgm:t>
    </dgm:pt>
    <dgm:pt modelId="{8854049C-1B2F-4036-AA08-6D177C6B2C5C}" type="pres">
      <dgm:prSet presAssocID="{1DDD35AD-C96C-450A-8E47-0CC7D22CD02A}" presName="aSpace2" presStyleCnt="0"/>
      <dgm:spPr/>
    </dgm:pt>
    <dgm:pt modelId="{BA7D0A42-E63E-4AE1-ACCB-E9F3D5EAF079}" type="pres">
      <dgm:prSet presAssocID="{A04C5CFD-03FE-49F8-92C4-BF8A35B52B3B}" presName="childNode" presStyleLbl="node1" presStyleIdx="3" presStyleCnt="10">
        <dgm:presLayoutVars>
          <dgm:bulletEnabled val="1"/>
        </dgm:presLayoutVars>
      </dgm:prSet>
      <dgm:spPr/>
      <dgm:t>
        <a:bodyPr/>
        <a:lstStyle/>
        <a:p>
          <a:endParaRPr lang="fr-FR"/>
        </a:p>
      </dgm:t>
    </dgm:pt>
    <dgm:pt modelId="{F7DCF083-496D-4991-A89F-49F001B87AA8}" type="pres">
      <dgm:prSet presAssocID="{E20E2384-5518-44E7-9886-F9441DD99152}" presName="aSpace" presStyleCnt="0"/>
      <dgm:spPr/>
    </dgm:pt>
    <dgm:pt modelId="{88791793-6B8E-4B0F-8DFF-9BD79258F6FD}" type="pres">
      <dgm:prSet presAssocID="{F0CF9589-1280-44D5-BA9B-AC084403D630}" presName="compNode" presStyleCnt="0"/>
      <dgm:spPr/>
    </dgm:pt>
    <dgm:pt modelId="{B571BD4A-83C3-4E7F-9086-B82FDB1C7ACB}" type="pres">
      <dgm:prSet presAssocID="{F0CF9589-1280-44D5-BA9B-AC084403D630}" presName="aNode" presStyleLbl="bgShp" presStyleIdx="2" presStyleCnt="5"/>
      <dgm:spPr/>
      <dgm:t>
        <a:bodyPr/>
        <a:lstStyle/>
        <a:p>
          <a:endParaRPr lang="fr-FR"/>
        </a:p>
      </dgm:t>
    </dgm:pt>
    <dgm:pt modelId="{F2745BD3-FED0-45D0-BA39-F04C350C7235}" type="pres">
      <dgm:prSet presAssocID="{F0CF9589-1280-44D5-BA9B-AC084403D630}" presName="textNode" presStyleLbl="bgShp" presStyleIdx="2" presStyleCnt="5"/>
      <dgm:spPr/>
      <dgm:t>
        <a:bodyPr/>
        <a:lstStyle/>
        <a:p>
          <a:endParaRPr lang="fr-FR"/>
        </a:p>
      </dgm:t>
    </dgm:pt>
    <dgm:pt modelId="{E3BC2A28-C5A1-4165-A4F5-96BB6C1DF040}" type="pres">
      <dgm:prSet presAssocID="{F0CF9589-1280-44D5-BA9B-AC084403D630}" presName="compChildNode" presStyleCnt="0"/>
      <dgm:spPr/>
    </dgm:pt>
    <dgm:pt modelId="{974902DC-7CB5-49FE-B271-E3B03ED6B22C}" type="pres">
      <dgm:prSet presAssocID="{F0CF9589-1280-44D5-BA9B-AC084403D630}" presName="theInnerList" presStyleCnt="0"/>
      <dgm:spPr/>
    </dgm:pt>
    <dgm:pt modelId="{C6AA8DC0-7DCB-4124-BC55-6D5CC08C043A}" type="pres">
      <dgm:prSet presAssocID="{D15060FF-1D30-4350-86ED-2A96767E9F5B}" presName="childNode" presStyleLbl="node1" presStyleIdx="4" presStyleCnt="10">
        <dgm:presLayoutVars>
          <dgm:bulletEnabled val="1"/>
        </dgm:presLayoutVars>
      </dgm:prSet>
      <dgm:spPr/>
      <dgm:t>
        <a:bodyPr/>
        <a:lstStyle/>
        <a:p>
          <a:endParaRPr lang="fr-FR"/>
        </a:p>
      </dgm:t>
    </dgm:pt>
    <dgm:pt modelId="{8FBA9FA3-DCCF-4D9A-BB78-399C8DFD6DC8}" type="pres">
      <dgm:prSet presAssocID="{D15060FF-1D30-4350-86ED-2A96767E9F5B}" presName="aSpace2" presStyleCnt="0"/>
      <dgm:spPr/>
    </dgm:pt>
    <dgm:pt modelId="{65CAB78B-7A53-465A-B6FD-C7473099C929}" type="pres">
      <dgm:prSet presAssocID="{F7228F89-EDF0-4D3E-A3FB-E9689334E83B}" presName="childNode" presStyleLbl="node1" presStyleIdx="5" presStyleCnt="10">
        <dgm:presLayoutVars>
          <dgm:bulletEnabled val="1"/>
        </dgm:presLayoutVars>
      </dgm:prSet>
      <dgm:spPr/>
      <dgm:t>
        <a:bodyPr/>
        <a:lstStyle/>
        <a:p>
          <a:endParaRPr lang="fr-FR"/>
        </a:p>
      </dgm:t>
    </dgm:pt>
    <dgm:pt modelId="{B2C114F9-13C6-4022-B954-8CD0B39814AB}" type="pres">
      <dgm:prSet presAssocID="{F0CF9589-1280-44D5-BA9B-AC084403D630}" presName="aSpace" presStyleCnt="0"/>
      <dgm:spPr/>
    </dgm:pt>
    <dgm:pt modelId="{D053296A-59DF-4A42-AA38-B9D56EC4B954}" type="pres">
      <dgm:prSet presAssocID="{2EB3F126-461A-4A14-B1DC-2E078903BDC6}" presName="compNode" presStyleCnt="0"/>
      <dgm:spPr/>
    </dgm:pt>
    <dgm:pt modelId="{D3910B7C-790D-4574-9830-CF59655D4485}" type="pres">
      <dgm:prSet presAssocID="{2EB3F126-461A-4A14-B1DC-2E078903BDC6}" presName="aNode" presStyleLbl="bgShp" presStyleIdx="3" presStyleCnt="5"/>
      <dgm:spPr/>
      <dgm:t>
        <a:bodyPr/>
        <a:lstStyle/>
        <a:p>
          <a:endParaRPr lang="fr-FR"/>
        </a:p>
      </dgm:t>
    </dgm:pt>
    <dgm:pt modelId="{3E563564-6D6B-42E0-8AD7-41E6CB3F4C42}" type="pres">
      <dgm:prSet presAssocID="{2EB3F126-461A-4A14-B1DC-2E078903BDC6}" presName="textNode" presStyleLbl="bgShp" presStyleIdx="3" presStyleCnt="5"/>
      <dgm:spPr/>
      <dgm:t>
        <a:bodyPr/>
        <a:lstStyle/>
        <a:p>
          <a:endParaRPr lang="fr-FR"/>
        </a:p>
      </dgm:t>
    </dgm:pt>
    <dgm:pt modelId="{F1FC0BD8-5C83-429F-8933-78EF14FB775D}" type="pres">
      <dgm:prSet presAssocID="{2EB3F126-461A-4A14-B1DC-2E078903BDC6}" presName="compChildNode" presStyleCnt="0"/>
      <dgm:spPr/>
    </dgm:pt>
    <dgm:pt modelId="{BC35DEEA-73CC-45F3-981E-F256503C5351}" type="pres">
      <dgm:prSet presAssocID="{2EB3F126-461A-4A14-B1DC-2E078903BDC6}" presName="theInnerList" presStyleCnt="0"/>
      <dgm:spPr/>
    </dgm:pt>
    <dgm:pt modelId="{EFFD45B8-E109-4D52-974D-B940BDECF355}" type="pres">
      <dgm:prSet presAssocID="{4046BCD0-E801-4C16-9203-BF42D2362121}" presName="childNode" presStyleLbl="node1" presStyleIdx="6" presStyleCnt="10">
        <dgm:presLayoutVars>
          <dgm:bulletEnabled val="1"/>
        </dgm:presLayoutVars>
      </dgm:prSet>
      <dgm:spPr/>
      <dgm:t>
        <a:bodyPr/>
        <a:lstStyle/>
        <a:p>
          <a:endParaRPr lang="fr-FR"/>
        </a:p>
      </dgm:t>
    </dgm:pt>
    <dgm:pt modelId="{7D6AD9AB-A221-4B15-859E-4214005FD39B}" type="pres">
      <dgm:prSet presAssocID="{4046BCD0-E801-4C16-9203-BF42D2362121}" presName="aSpace2" presStyleCnt="0"/>
      <dgm:spPr/>
    </dgm:pt>
    <dgm:pt modelId="{A52913E5-31E9-4CA4-A37B-629590398C05}" type="pres">
      <dgm:prSet presAssocID="{990BAB0E-202E-490F-B4E4-F45691AC42A3}" presName="childNode" presStyleLbl="node1" presStyleIdx="7" presStyleCnt="10">
        <dgm:presLayoutVars>
          <dgm:bulletEnabled val="1"/>
        </dgm:presLayoutVars>
      </dgm:prSet>
      <dgm:spPr/>
      <dgm:t>
        <a:bodyPr/>
        <a:lstStyle/>
        <a:p>
          <a:endParaRPr lang="fr-FR"/>
        </a:p>
      </dgm:t>
    </dgm:pt>
    <dgm:pt modelId="{FBB65C71-C6EA-45C2-A147-8D17666EE0A8}" type="pres">
      <dgm:prSet presAssocID="{2EB3F126-461A-4A14-B1DC-2E078903BDC6}" presName="aSpace" presStyleCnt="0"/>
      <dgm:spPr/>
    </dgm:pt>
    <dgm:pt modelId="{254E570E-8D37-41A7-AF3C-1AE061CA0541}" type="pres">
      <dgm:prSet presAssocID="{B071B694-A1A8-4D07-B286-364B288E03B3}" presName="compNode" presStyleCnt="0"/>
      <dgm:spPr/>
    </dgm:pt>
    <dgm:pt modelId="{9ED3E971-B2D7-4997-BF4D-2887031AA277}" type="pres">
      <dgm:prSet presAssocID="{B071B694-A1A8-4D07-B286-364B288E03B3}" presName="aNode" presStyleLbl="bgShp" presStyleIdx="4" presStyleCnt="5"/>
      <dgm:spPr/>
      <dgm:t>
        <a:bodyPr/>
        <a:lstStyle/>
        <a:p>
          <a:endParaRPr lang="fr-FR"/>
        </a:p>
      </dgm:t>
    </dgm:pt>
    <dgm:pt modelId="{BDF28132-54FE-4F2B-AD4D-19658AA5E249}" type="pres">
      <dgm:prSet presAssocID="{B071B694-A1A8-4D07-B286-364B288E03B3}" presName="textNode" presStyleLbl="bgShp" presStyleIdx="4" presStyleCnt="5"/>
      <dgm:spPr/>
      <dgm:t>
        <a:bodyPr/>
        <a:lstStyle/>
        <a:p>
          <a:endParaRPr lang="fr-FR"/>
        </a:p>
      </dgm:t>
    </dgm:pt>
    <dgm:pt modelId="{21848C4F-4C83-4016-BA34-8569360D90C0}" type="pres">
      <dgm:prSet presAssocID="{B071B694-A1A8-4D07-B286-364B288E03B3}" presName="compChildNode" presStyleCnt="0"/>
      <dgm:spPr/>
    </dgm:pt>
    <dgm:pt modelId="{8A622EE6-1BB7-492A-A3E7-0E5628F8206F}" type="pres">
      <dgm:prSet presAssocID="{B071B694-A1A8-4D07-B286-364B288E03B3}" presName="theInnerList" presStyleCnt="0"/>
      <dgm:spPr/>
    </dgm:pt>
    <dgm:pt modelId="{2944CC64-9ACE-456A-91C5-DB1AACFB7251}" type="pres">
      <dgm:prSet presAssocID="{5D1B0574-5592-41BB-A3C8-031BABB45E33}" presName="childNode" presStyleLbl="node1" presStyleIdx="8" presStyleCnt="10">
        <dgm:presLayoutVars>
          <dgm:bulletEnabled val="1"/>
        </dgm:presLayoutVars>
      </dgm:prSet>
      <dgm:spPr/>
      <dgm:t>
        <a:bodyPr/>
        <a:lstStyle/>
        <a:p>
          <a:endParaRPr lang="fr-FR"/>
        </a:p>
      </dgm:t>
    </dgm:pt>
    <dgm:pt modelId="{39AA3072-0C74-41DA-A404-F29C3B064E62}" type="pres">
      <dgm:prSet presAssocID="{5D1B0574-5592-41BB-A3C8-031BABB45E33}" presName="aSpace2" presStyleCnt="0"/>
      <dgm:spPr/>
    </dgm:pt>
    <dgm:pt modelId="{CCE5BBCA-7314-4DF2-8F7F-3580A377D377}" type="pres">
      <dgm:prSet presAssocID="{65D1855E-A360-48D5-944E-1C35AF7BD72A}" presName="childNode" presStyleLbl="node1" presStyleIdx="9" presStyleCnt="10">
        <dgm:presLayoutVars>
          <dgm:bulletEnabled val="1"/>
        </dgm:presLayoutVars>
      </dgm:prSet>
      <dgm:spPr/>
      <dgm:t>
        <a:bodyPr/>
        <a:lstStyle/>
        <a:p>
          <a:endParaRPr lang="fr-FR"/>
        </a:p>
      </dgm:t>
    </dgm:pt>
  </dgm:ptLst>
  <dgm:cxnLst>
    <dgm:cxn modelId="{D3DEE4CB-2035-424B-A2BE-05BFE46616D9}" type="presOf" srcId="{B071B694-A1A8-4D07-B286-364B288E03B3}" destId="{9ED3E971-B2D7-4997-BF4D-2887031AA277}" srcOrd="0" destOrd="0" presId="urn:microsoft.com/office/officeart/2005/8/layout/lProcess2"/>
    <dgm:cxn modelId="{160FF179-9F24-4604-A827-B01250A8E0A5}" type="presOf" srcId="{F0CF9589-1280-44D5-BA9B-AC084403D630}" destId="{B571BD4A-83C3-4E7F-9086-B82FDB1C7ACB}" srcOrd="0" destOrd="0" presId="urn:microsoft.com/office/officeart/2005/8/layout/lProcess2"/>
    <dgm:cxn modelId="{1985B007-9EE5-407C-8703-0AA6DED6F159}" srcId="{E20E2384-5518-44E7-9886-F9441DD99152}" destId="{A04C5CFD-03FE-49F8-92C4-BF8A35B52B3B}" srcOrd="1" destOrd="0" parTransId="{22A1714D-3F2F-449D-A98F-3CDC5E935202}" sibTransId="{8A9DFD9E-22C0-40E0-B71D-D4C1DEA1AE38}"/>
    <dgm:cxn modelId="{52289385-196D-4423-B2BC-9992F1121D57}" type="presOf" srcId="{90A9C471-6CED-4BCC-B565-BF4D7BE54550}" destId="{D647F896-9B65-4E95-8DCD-B20FFCF5E61E}" srcOrd="0" destOrd="0" presId="urn:microsoft.com/office/officeart/2005/8/layout/lProcess2"/>
    <dgm:cxn modelId="{F9117C53-53D8-4AB3-9741-A4361FA11BA0}" srcId="{B071B694-A1A8-4D07-B286-364B288E03B3}" destId="{65D1855E-A360-48D5-944E-1C35AF7BD72A}" srcOrd="1" destOrd="0" parTransId="{17F3F223-1541-4F8A-ACFA-CE7FFA89520D}" sibTransId="{1CDDF8CD-0EBF-4905-8333-3C43444B1BF8}"/>
    <dgm:cxn modelId="{E894C7B5-6DDA-4D81-A21E-3E505803A836}" srcId="{E20E2384-5518-44E7-9886-F9441DD99152}" destId="{1DDD35AD-C96C-450A-8E47-0CC7D22CD02A}" srcOrd="0" destOrd="0" parTransId="{35E04B03-BE4B-4550-86F1-5B8BFC215647}" sibTransId="{5D7D9DE7-5C5E-45B8-BE16-A6A5211CBA78}"/>
    <dgm:cxn modelId="{A0694AFA-8DD2-4575-B68B-8A4232908C40}" type="presOf" srcId="{D15060FF-1D30-4350-86ED-2A96767E9F5B}" destId="{C6AA8DC0-7DCB-4124-BC55-6D5CC08C043A}" srcOrd="0" destOrd="0" presId="urn:microsoft.com/office/officeart/2005/8/layout/lProcess2"/>
    <dgm:cxn modelId="{B9F3DD1F-123A-4D72-AC80-B33242EE0FC7}" type="presOf" srcId="{E20E2384-5518-44E7-9886-F9441DD99152}" destId="{722A8766-D303-4E6A-9348-F682A1219FDB}" srcOrd="0" destOrd="0" presId="urn:microsoft.com/office/officeart/2005/8/layout/lProcess2"/>
    <dgm:cxn modelId="{28A94F43-6DE2-46F5-A84A-FD84C0E6BDF1}" type="presOf" srcId="{E20E2384-5518-44E7-9886-F9441DD99152}" destId="{BEAA26BE-474D-4E0A-9A36-A6444D824A74}" srcOrd="1" destOrd="0" presId="urn:microsoft.com/office/officeart/2005/8/layout/lProcess2"/>
    <dgm:cxn modelId="{A6AB11EA-7097-49B5-AE40-0FCA2AA731FB}" srcId="{FE79203B-C7AF-41A1-A949-A7308277C1D3}" destId="{27A99A28-8AEE-46BF-BB24-A21B62593558}" srcOrd="0" destOrd="0" parTransId="{808664A3-7ACD-42CD-999E-1FDD5C4EC6BD}" sibTransId="{8E50C256-C6D0-48DD-A142-281E309BF5AE}"/>
    <dgm:cxn modelId="{C5696BEF-7EA2-4483-ABC7-097CACBDADEB}" srcId="{90A9C471-6CED-4BCC-B565-BF4D7BE54550}" destId="{02CF58C9-4409-4C50-B89E-4A6992C2D9A6}" srcOrd="0" destOrd="0" parTransId="{C95E13C5-5636-4D18-9396-FED98B36CBA7}" sibTransId="{3B0ECFA6-831F-4F0A-A6FF-72089AA056D3}"/>
    <dgm:cxn modelId="{E99F9F5D-FE99-4888-847C-0E4F91A86D65}" srcId="{F0CF9589-1280-44D5-BA9B-AC084403D630}" destId="{F7228F89-EDF0-4D3E-A3FB-E9689334E83B}" srcOrd="1" destOrd="0" parTransId="{7BDBF20D-3B20-4B6A-BA49-C28CD8995AA4}" sibTransId="{7C62B786-9271-43DF-9AE0-EC40F14A08E3}"/>
    <dgm:cxn modelId="{44E1A235-5041-4E4A-B172-421BF5962B88}" srcId="{02CF58C9-4409-4C50-B89E-4A6992C2D9A6}" destId="{A1167698-584C-4994-9FFF-9BACB657E364}" srcOrd="0" destOrd="0" parTransId="{9D84A972-2449-4E69-ACB7-278E09D15402}" sibTransId="{026C3795-2821-4513-A782-E44ACCB5F231}"/>
    <dgm:cxn modelId="{9C151B9E-1CA6-47BF-9237-94AD4E33274C}" srcId="{90A9C471-6CED-4BCC-B565-BF4D7BE54550}" destId="{E20E2384-5518-44E7-9886-F9441DD99152}" srcOrd="1" destOrd="0" parTransId="{53AC78AC-B878-44F2-8781-0B7C1AD1B602}" sibTransId="{46C45054-DE3E-442C-B317-EAF3B0D05B3F}"/>
    <dgm:cxn modelId="{DFE79ADB-7BA7-4AC0-9300-B9C16E3C2D61}" type="presOf" srcId="{A04C5CFD-03FE-49F8-92C4-BF8A35B52B3B}" destId="{BA7D0A42-E63E-4AE1-ACCB-E9F3D5EAF079}" srcOrd="0" destOrd="0" presId="urn:microsoft.com/office/officeart/2005/8/layout/lProcess2"/>
    <dgm:cxn modelId="{80427630-C3E6-4941-9E45-BE3A449DFD1F}" srcId="{90A9C471-6CED-4BCC-B565-BF4D7BE54550}" destId="{F0CF9589-1280-44D5-BA9B-AC084403D630}" srcOrd="2" destOrd="0" parTransId="{B827C065-6A6D-4E99-BC66-A6FD16FB4656}" sibTransId="{54ABEBF0-BD73-4D36-BC23-B3C49179374D}"/>
    <dgm:cxn modelId="{A4E44FEE-2758-412F-8588-A91AC873C7AE}" srcId="{B071B694-A1A8-4D07-B286-364B288E03B3}" destId="{5D1B0574-5592-41BB-A3C8-031BABB45E33}" srcOrd="0" destOrd="0" parTransId="{542E1876-2CB9-439D-9218-F4A197F6D826}" sibTransId="{D833B095-65F3-4766-8E5B-689B249FE155}"/>
    <dgm:cxn modelId="{86BDFD82-17A5-4CFA-9F07-440AFE66B453}" srcId="{90A9C471-6CED-4BCC-B565-BF4D7BE54550}" destId="{B071B694-A1A8-4D07-B286-364B288E03B3}" srcOrd="4" destOrd="0" parTransId="{4B3A43EE-4859-4B7A-A1BB-6217BB137E10}" sibTransId="{7B896891-97C0-4DF0-9B6D-19F26209FE71}"/>
    <dgm:cxn modelId="{513F823B-DC85-4C94-9584-7AED6575C4DC}" srcId="{F0CF9589-1280-44D5-BA9B-AC084403D630}" destId="{D15060FF-1D30-4350-86ED-2A96767E9F5B}" srcOrd="0" destOrd="0" parTransId="{A575CD9C-6741-45E5-A941-F65787828BB1}" sibTransId="{D5E6F352-1321-4542-956A-46065DC034DE}"/>
    <dgm:cxn modelId="{48158C52-1A7F-4C39-B61F-3BE625A52660}" type="presOf" srcId="{02CF58C9-4409-4C50-B89E-4A6992C2D9A6}" destId="{A45FEE6B-D27F-4C9C-9031-28E5F1E69EF3}" srcOrd="1" destOrd="0" presId="urn:microsoft.com/office/officeart/2005/8/layout/lProcess2"/>
    <dgm:cxn modelId="{C367FFED-060B-43EF-B908-C9D1D2C8531F}" type="presOf" srcId="{4046BCD0-E801-4C16-9203-BF42D2362121}" destId="{EFFD45B8-E109-4D52-974D-B940BDECF355}" srcOrd="0" destOrd="0" presId="urn:microsoft.com/office/officeart/2005/8/layout/lProcess2"/>
    <dgm:cxn modelId="{C6989554-D077-4401-8325-2C3301B19BC8}" type="presOf" srcId="{FE79203B-C7AF-41A1-A949-A7308277C1D3}" destId="{37508CB9-9E13-4CC0-B387-8BFE1FE5A982}" srcOrd="0" destOrd="0" presId="urn:microsoft.com/office/officeart/2005/8/layout/lProcess2"/>
    <dgm:cxn modelId="{B1CC3A66-E035-4897-AA6A-50C02955F751}" type="presOf" srcId="{65D1855E-A360-48D5-944E-1C35AF7BD72A}" destId="{CCE5BBCA-7314-4DF2-8F7F-3580A377D377}" srcOrd="0" destOrd="0" presId="urn:microsoft.com/office/officeart/2005/8/layout/lProcess2"/>
    <dgm:cxn modelId="{9D5016AA-CC21-4E34-9CB8-A6FEDE30C905}" srcId="{2EB3F126-461A-4A14-B1DC-2E078903BDC6}" destId="{4046BCD0-E801-4C16-9203-BF42D2362121}" srcOrd="0" destOrd="0" parTransId="{37B07F46-6FE4-432B-9777-74DE89FDE011}" sibTransId="{4FDCE324-C4C6-42AF-89F9-C00FC0D7E1BC}"/>
    <dgm:cxn modelId="{DCF075B1-230C-4BFE-A216-86F96D60F919}" type="presOf" srcId="{F0CF9589-1280-44D5-BA9B-AC084403D630}" destId="{F2745BD3-FED0-45D0-BA39-F04C350C7235}" srcOrd="1" destOrd="0" presId="urn:microsoft.com/office/officeart/2005/8/layout/lProcess2"/>
    <dgm:cxn modelId="{B9E632EC-62EF-4049-9045-954912F57E0D}" type="presOf" srcId="{2EB3F126-461A-4A14-B1DC-2E078903BDC6}" destId="{D3910B7C-790D-4574-9830-CF59655D4485}" srcOrd="0" destOrd="0" presId="urn:microsoft.com/office/officeart/2005/8/layout/lProcess2"/>
    <dgm:cxn modelId="{408DC10D-E236-4FE6-A0A0-1C0789CD5396}" type="presOf" srcId="{02CF58C9-4409-4C50-B89E-4A6992C2D9A6}" destId="{08296847-0146-40BC-9AB6-1A50248ACD9A}" srcOrd="0" destOrd="0" presId="urn:microsoft.com/office/officeart/2005/8/layout/lProcess2"/>
    <dgm:cxn modelId="{C8A1918D-9308-4F23-B450-2A8F60D1EAA4}" type="presOf" srcId="{1DDD35AD-C96C-450A-8E47-0CC7D22CD02A}" destId="{91720647-3244-4825-935E-5D4B65E0B6B0}" srcOrd="0" destOrd="0" presId="urn:microsoft.com/office/officeart/2005/8/layout/lProcess2"/>
    <dgm:cxn modelId="{7A489A77-9717-4D49-BDE5-CABE9B671E67}" type="presOf" srcId="{A1167698-584C-4994-9FFF-9BACB657E364}" destId="{6CA115DF-0B12-4703-91E1-622B867800CB}" srcOrd="0" destOrd="0" presId="urn:microsoft.com/office/officeart/2005/8/layout/lProcess2"/>
    <dgm:cxn modelId="{2F8CB2A3-7DFB-4741-B46E-22A0E87466BF}" type="presOf" srcId="{990BAB0E-202E-490F-B4E4-F45691AC42A3}" destId="{A52913E5-31E9-4CA4-A37B-629590398C05}" srcOrd="0" destOrd="0" presId="urn:microsoft.com/office/officeart/2005/8/layout/lProcess2"/>
    <dgm:cxn modelId="{F7241821-B425-4E69-8FEE-4A7A9BD065BB}" type="presOf" srcId="{B071B694-A1A8-4D07-B286-364B288E03B3}" destId="{BDF28132-54FE-4F2B-AD4D-19658AA5E249}" srcOrd="1" destOrd="0" presId="urn:microsoft.com/office/officeart/2005/8/layout/lProcess2"/>
    <dgm:cxn modelId="{762F9855-500D-483F-8FBF-933C635B2853}" type="presOf" srcId="{5D1B0574-5592-41BB-A3C8-031BABB45E33}" destId="{2944CC64-9ACE-456A-91C5-DB1AACFB7251}" srcOrd="0" destOrd="0" presId="urn:microsoft.com/office/officeart/2005/8/layout/lProcess2"/>
    <dgm:cxn modelId="{D4FADAAA-7764-49B9-BA43-7D03C64485CE}" srcId="{2EB3F126-461A-4A14-B1DC-2E078903BDC6}" destId="{990BAB0E-202E-490F-B4E4-F45691AC42A3}" srcOrd="1" destOrd="0" parTransId="{F55F7176-9ACD-4F7E-B8B5-26E32A301344}" sibTransId="{211AA2E0-831D-4DF6-8724-47CB98BE57B4}"/>
    <dgm:cxn modelId="{378CA0FF-372C-4D2E-851A-2D2BB9F86373}" type="presOf" srcId="{2EB3F126-461A-4A14-B1DC-2E078903BDC6}" destId="{3E563564-6D6B-42E0-8AD7-41E6CB3F4C42}" srcOrd="1" destOrd="0" presId="urn:microsoft.com/office/officeart/2005/8/layout/lProcess2"/>
    <dgm:cxn modelId="{B20B32BB-FE20-4FBD-8FA0-92F9088A3BD4}" type="presOf" srcId="{27A99A28-8AEE-46BF-BB24-A21B62593558}" destId="{37508CB9-9E13-4CC0-B387-8BFE1FE5A982}" srcOrd="0" destOrd="1" presId="urn:microsoft.com/office/officeart/2005/8/layout/lProcess2"/>
    <dgm:cxn modelId="{CA5A4504-8613-47A2-BDAD-73EB99F3EBCD}" type="presOf" srcId="{F7228F89-EDF0-4D3E-A3FB-E9689334E83B}" destId="{65CAB78B-7A53-465A-B6FD-C7473099C929}" srcOrd="0" destOrd="0" presId="urn:microsoft.com/office/officeart/2005/8/layout/lProcess2"/>
    <dgm:cxn modelId="{05102EDC-EDEA-4C18-BEE0-3B06ABD05F35}" srcId="{02CF58C9-4409-4C50-B89E-4A6992C2D9A6}" destId="{FE79203B-C7AF-41A1-A949-A7308277C1D3}" srcOrd="1" destOrd="0" parTransId="{06CB908A-81C9-41A9-B019-33AA74187289}" sibTransId="{E3E5EBB1-ADAA-4D95-9FA2-0E1D4C954ABA}"/>
    <dgm:cxn modelId="{DE16F12A-3657-431F-8A44-F5F082090906}" srcId="{90A9C471-6CED-4BCC-B565-BF4D7BE54550}" destId="{2EB3F126-461A-4A14-B1DC-2E078903BDC6}" srcOrd="3" destOrd="0" parTransId="{C6C1B0C1-3052-40DB-8541-2075AABD0C51}" sibTransId="{3E5AB4BC-32C7-4E91-9C3D-AA6CBEF8A70A}"/>
    <dgm:cxn modelId="{D43986A4-1E2D-4978-8C31-F7DE6C087B85}" type="presParOf" srcId="{D647F896-9B65-4E95-8DCD-B20FFCF5E61E}" destId="{A30C7BF6-528A-4DED-BADB-B75A705B6106}" srcOrd="0" destOrd="0" presId="urn:microsoft.com/office/officeart/2005/8/layout/lProcess2"/>
    <dgm:cxn modelId="{08093408-301E-4E11-B01D-939CB5C01E2E}" type="presParOf" srcId="{A30C7BF6-528A-4DED-BADB-B75A705B6106}" destId="{08296847-0146-40BC-9AB6-1A50248ACD9A}" srcOrd="0" destOrd="0" presId="urn:microsoft.com/office/officeart/2005/8/layout/lProcess2"/>
    <dgm:cxn modelId="{046FA2F3-1352-4C59-B615-253D7ED9598B}" type="presParOf" srcId="{A30C7BF6-528A-4DED-BADB-B75A705B6106}" destId="{A45FEE6B-D27F-4C9C-9031-28E5F1E69EF3}" srcOrd="1" destOrd="0" presId="urn:microsoft.com/office/officeart/2005/8/layout/lProcess2"/>
    <dgm:cxn modelId="{8DCFD820-6C2B-4A71-B3A7-C40D61F33BD3}" type="presParOf" srcId="{A30C7BF6-528A-4DED-BADB-B75A705B6106}" destId="{47B53A44-C92F-4618-8FE0-E596378AEE30}" srcOrd="2" destOrd="0" presId="urn:microsoft.com/office/officeart/2005/8/layout/lProcess2"/>
    <dgm:cxn modelId="{58B32EB3-5CE3-41FF-99EB-3020622BD127}" type="presParOf" srcId="{47B53A44-C92F-4618-8FE0-E596378AEE30}" destId="{54A08688-2BD1-4D94-9460-8C6F9A968F5C}" srcOrd="0" destOrd="0" presId="urn:microsoft.com/office/officeart/2005/8/layout/lProcess2"/>
    <dgm:cxn modelId="{AE445C76-09C5-43DC-8C21-57A6594916EB}" type="presParOf" srcId="{54A08688-2BD1-4D94-9460-8C6F9A968F5C}" destId="{6CA115DF-0B12-4703-91E1-622B867800CB}" srcOrd="0" destOrd="0" presId="urn:microsoft.com/office/officeart/2005/8/layout/lProcess2"/>
    <dgm:cxn modelId="{29B5AD19-FEDF-4437-B57A-795A09E5167D}" type="presParOf" srcId="{54A08688-2BD1-4D94-9460-8C6F9A968F5C}" destId="{A54F118C-974C-467D-9A90-6531908762C2}" srcOrd="1" destOrd="0" presId="urn:microsoft.com/office/officeart/2005/8/layout/lProcess2"/>
    <dgm:cxn modelId="{15A7B9D1-65E1-4018-B4B1-E9CA0A4CAFF6}" type="presParOf" srcId="{54A08688-2BD1-4D94-9460-8C6F9A968F5C}" destId="{37508CB9-9E13-4CC0-B387-8BFE1FE5A982}" srcOrd="2" destOrd="0" presId="urn:microsoft.com/office/officeart/2005/8/layout/lProcess2"/>
    <dgm:cxn modelId="{5247228A-7BA4-4467-A546-1F70536E8F20}" type="presParOf" srcId="{D647F896-9B65-4E95-8DCD-B20FFCF5E61E}" destId="{54D3AB57-D3FD-4D3A-90CA-11E461F98926}" srcOrd="1" destOrd="0" presId="urn:microsoft.com/office/officeart/2005/8/layout/lProcess2"/>
    <dgm:cxn modelId="{B0CF56CA-9EAE-4CD0-A63F-123383E39F32}" type="presParOf" srcId="{D647F896-9B65-4E95-8DCD-B20FFCF5E61E}" destId="{3FD6994C-BEDA-4156-A43A-6C55D9649E3A}" srcOrd="2" destOrd="0" presId="urn:microsoft.com/office/officeart/2005/8/layout/lProcess2"/>
    <dgm:cxn modelId="{F414292D-093A-4BCC-A7F7-5650286A6A20}" type="presParOf" srcId="{3FD6994C-BEDA-4156-A43A-6C55D9649E3A}" destId="{722A8766-D303-4E6A-9348-F682A1219FDB}" srcOrd="0" destOrd="0" presId="urn:microsoft.com/office/officeart/2005/8/layout/lProcess2"/>
    <dgm:cxn modelId="{361BC2C9-B644-444F-9F1E-63027E0B0DE3}" type="presParOf" srcId="{3FD6994C-BEDA-4156-A43A-6C55D9649E3A}" destId="{BEAA26BE-474D-4E0A-9A36-A6444D824A74}" srcOrd="1" destOrd="0" presId="urn:microsoft.com/office/officeart/2005/8/layout/lProcess2"/>
    <dgm:cxn modelId="{F0663A73-23E3-4F84-9E2A-BF3CA2DF471E}" type="presParOf" srcId="{3FD6994C-BEDA-4156-A43A-6C55D9649E3A}" destId="{4CC5CBB4-10F4-4F39-A431-F51DABEAB81E}" srcOrd="2" destOrd="0" presId="urn:microsoft.com/office/officeart/2005/8/layout/lProcess2"/>
    <dgm:cxn modelId="{98D2FBC5-A477-40EE-B8BB-58C0A23D9D99}" type="presParOf" srcId="{4CC5CBB4-10F4-4F39-A431-F51DABEAB81E}" destId="{49F009A7-2A5D-41D5-9C61-034BBBE1AB28}" srcOrd="0" destOrd="0" presId="urn:microsoft.com/office/officeart/2005/8/layout/lProcess2"/>
    <dgm:cxn modelId="{40F88BE9-A4C9-4671-8D4D-33373C5158EE}" type="presParOf" srcId="{49F009A7-2A5D-41D5-9C61-034BBBE1AB28}" destId="{91720647-3244-4825-935E-5D4B65E0B6B0}" srcOrd="0" destOrd="0" presId="urn:microsoft.com/office/officeart/2005/8/layout/lProcess2"/>
    <dgm:cxn modelId="{87FBC77D-B413-475B-88E8-222078628BF2}" type="presParOf" srcId="{49F009A7-2A5D-41D5-9C61-034BBBE1AB28}" destId="{8854049C-1B2F-4036-AA08-6D177C6B2C5C}" srcOrd="1" destOrd="0" presId="urn:microsoft.com/office/officeart/2005/8/layout/lProcess2"/>
    <dgm:cxn modelId="{CC84216E-E622-418E-A5C1-A618E1A8DF99}" type="presParOf" srcId="{49F009A7-2A5D-41D5-9C61-034BBBE1AB28}" destId="{BA7D0A42-E63E-4AE1-ACCB-E9F3D5EAF079}" srcOrd="2" destOrd="0" presId="urn:microsoft.com/office/officeart/2005/8/layout/lProcess2"/>
    <dgm:cxn modelId="{D68FD3CC-CD30-4F23-8218-16C19AED6C0E}" type="presParOf" srcId="{D647F896-9B65-4E95-8DCD-B20FFCF5E61E}" destId="{F7DCF083-496D-4991-A89F-49F001B87AA8}" srcOrd="3" destOrd="0" presId="urn:microsoft.com/office/officeart/2005/8/layout/lProcess2"/>
    <dgm:cxn modelId="{F119AC91-893B-4AC7-9598-9E43615778FE}" type="presParOf" srcId="{D647F896-9B65-4E95-8DCD-B20FFCF5E61E}" destId="{88791793-6B8E-4B0F-8DFF-9BD79258F6FD}" srcOrd="4" destOrd="0" presId="urn:microsoft.com/office/officeart/2005/8/layout/lProcess2"/>
    <dgm:cxn modelId="{01230718-B314-4B49-B1C7-D65ADAEC8273}" type="presParOf" srcId="{88791793-6B8E-4B0F-8DFF-9BD79258F6FD}" destId="{B571BD4A-83C3-4E7F-9086-B82FDB1C7ACB}" srcOrd="0" destOrd="0" presId="urn:microsoft.com/office/officeart/2005/8/layout/lProcess2"/>
    <dgm:cxn modelId="{369DBECB-A5E6-4521-BEA2-E7F43452D85B}" type="presParOf" srcId="{88791793-6B8E-4B0F-8DFF-9BD79258F6FD}" destId="{F2745BD3-FED0-45D0-BA39-F04C350C7235}" srcOrd="1" destOrd="0" presId="urn:microsoft.com/office/officeart/2005/8/layout/lProcess2"/>
    <dgm:cxn modelId="{AABE3AAC-1306-45E8-A8A0-D301BEB7E95B}" type="presParOf" srcId="{88791793-6B8E-4B0F-8DFF-9BD79258F6FD}" destId="{E3BC2A28-C5A1-4165-A4F5-96BB6C1DF040}" srcOrd="2" destOrd="0" presId="urn:microsoft.com/office/officeart/2005/8/layout/lProcess2"/>
    <dgm:cxn modelId="{E198181A-8A5E-4EB4-9FF8-A1E18E797C7D}" type="presParOf" srcId="{E3BC2A28-C5A1-4165-A4F5-96BB6C1DF040}" destId="{974902DC-7CB5-49FE-B271-E3B03ED6B22C}" srcOrd="0" destOrd="0" presId="urn:microsoft.com/office/officeart/2005/8/layout/lProcess2"/>
    <dgm:cxn modelId="{34F2C218-40B7-4766-AF79-245B5C2848F7}" type="presParOf" srcId="{974902DC-7CB5-49FE-B271-E3B03ED6B22C}" destId="{C6AA8DC0-7DCB-4124-BC55-6D5CC08C043A}" srcOrd="0" destOrd="0" presId="urn:microsoft.com/office/officeart/2005/8/layout/lProcess2"/>
    <dgm:cxn modelId="{E3454AA4-C460-41D4-A450-9D2413A2EBF4}" type="presParOf" srcId="{974902DC-7CB5-49FE-B271-E3B03ED6B22C}" destId="{8FBA9FA3-DCCF-4D9A-BB78-399C8DFD6DC8}" srcOrd="1" destOrd="0" presId="urn:microsoft.com/office/officeart/2005/8/layout/lProcess2"/>
    <dgm:cxn modelId="{B0125E77-29FA-49EB-8CB9-E19A593F051F}" type="presParOf" srcId="{974902DC-7CB5-49FE-B271-E3B03ED6B22C}" destId="{65CAB78B-7A53-465A-B6FD-C7473099C929}" srcOrd="2" destOrd="0" presId="urn:microsoft.com/office/officeart/2005/8/layout/lProcess2"/>
    <dgm:cxn modelId="{3223D5A3-4ADC-458B-B906-09216BB35C36}" type="presParOf" srcId="{D647F896-9B65-4E95-8DCD-B20FFCF5E61E}" destId="{B2C114F9-13C6-4022-B954-8CD0B39814AB}" srcOrd="5" destOrd="0" presId="urn:microsoft.com/office/officeart/2005/8/layout/lProcess2"/>
    <dgm:cxn modelId="{5B63B99C-9EC9-4FD1-A62D-5408AF8F50DA}" type="presParOf" srcId="{D647F896-9B65-4E95-8DCD-B20FFCF5E61E}" destId="{D053296A-59DF-4A42-AA38-B9D56EC4B954}" srcOrd="6" destOrd="0" presId="urn:microsoft.com/office/officeart/2005/8/layout/lProcess2"/>
    <dgm:cxn modelId="{179D788F-4914-49AD-9B0B-074442C369EA}" type="presParOf" srcId="{D053296A-59DF-4A42-AA38-B9D56EC4B954}" destId="{D3910B7C-790D-4574-9830-CF59655D4485}" srcOrd="0" destOrd="0" presId="urn:microsoft.com/office/officeart/2005/8/layout/lProcess2"/>
    <dgm:cxn modelId="{A17ADADE-6E9F-4E1B-A67E-57C3F5D72432}" type="presParOf" srcId="{D053296A-59DF-4A42-AA38-B9D56EC4B954}" destId="{3E563564-6D6B-42E0-8AD7-41E6CB3F4C42}" srcOrd="1" destOrd="0" presId="urn:microsoft.com/office/officeart/2005/8/layout/lProcess2"/>
    <dgm:cxn modelId="{A26B203B-30AD-45E7-B71B-97A8ABE04742}" type="presParOf" srcId="{D053296A-59DF-4A42-AA38-B9D56EC4B954}" destId="{F1FC0BD8-5C83-429F-8933-78EF14FB775D}" srcOrd="2" destOrd="0" presId="urn:microsoft.com/office/officeart/2005/8/layout/lProcess2"/>
    <dgm:cxn modelId="{E90DD61E-FCE8-4A46-9994-42C6069D9B70}" type="presParOf" srcId="{F1FC0BD8-5C83-429F-8933-78EF14FB775D}" destId="{BC35DEEA-73CC-45F3-981E-F256503C5351}" srcOrd="0" destOrd="0" presId="urn:microsoft.com/office/officeart/2005/8/layout/lProcess2"/>
    <dgm:cxn modelId="{238EA10E-60C1-41E4-BDE9-828AFC148BAD}" type="presParOf" srcId="{BC35DEEA-73CC-45F3-981E-F256503C5351}" destId="{EFFD45B8-E109-4D52-974D-B940BDECF355}" srcOrd="0" destOrd="0" presId="urn:microsoft.com/office/officeart/2005/8/layout/lProcess2"/>
    <dgm:cxn modelId="{032FBB42-D34E-4643-8FE5-684F84AC8C8C}" type="presParOf" srcId="{BC35DEEA-73CC-45F3-981E-F256503C5351}" destId="{7D6AD9AB-A221-4B15-859E-4214005FD39B}" srcOrd="1" destOrd="0" presId="urn:microsoft.com/office/officeart/2005/8/layout/lProcess2"/>
    <dgm:cxn modelId="{09D5F57C-8EDA-4349-9F6D-8FA8D875B661}" type="presParOf" srcId="{BC35DEEA-73CC-45F3-981E-F256503C5351}" destId="{A52913E5-31E9-4CA4-A37B-629590398C05}" srcOrd="2" destOrd="0" presId="urn:microsoft.com/office/officeart/2005/8/layout/lProcess2"/>
    <dgm:cxn modelId="{3313073D-6472-485C-9715-194795311A84}" type="presParOf" srcId="{D647F896-9B65-4E95-8DCD-B20FFCF5E61E}" destId="{FBB65C71-C6EA-45C2-A147-8D17666EE0A8}" srcOrd="7" destOrd="0" presId="urn:microsoft.com/office/officeart/2005/8/layout/lProcess2"/>
    <dgm:cxn modelId="{4A39448B-9120-4600-9C88-1B7A214EF8CA}" type="presParOf" srcId="{D647F896-9B65-4E95-8DCD-B20FFCF5E61E}" destId="{254E570E-8D37-41A7-AF3C-1AE061CA0541}" srcOrd="8" destOrd="0" presId="urn:microsoft.com/office/officeart/2005/8/layout/lProcess2"/>
    <dgm:cxn modelId="{FCE635C9-DC62-438E-B962-53618541ADF0}" type="presParOf" srcId="{254E570E-8D37-41A7-AF3C-1AE061CA0541}" destId="{9ED3E971-B2D7-4997-BF4D-2887031AA277}" srcOrd="0" destOrd="0" presId="urn:microsoft.com/office/officeart/2005/8/layout/lProcess2"/>
    <dgm:cxn modelId="{BB49D1AA-E31E-4FD9-A18A-6949E2E530EA}" type="presParOf" srcId="{254E570E-8D37-41A7-AF3C-1AE061CA0541}" destId="{BDF28132-54FE-4F2B-AD4D-19658AA5E249}" srcOrd="1" destOrd="0" presId="urn:microsoft.com/office/officeart/2005/8/layout/lProcess2"/>
    <dgm:cxn modelId="{D379403C-9C8F-4171-9ED5-1D38CCADD808}" type="presParOf" srcId="{254E570E-8D37-41A7-AF3C-1AE061CA0541}" destId="{21848C4F-4C83-4016-BA34-8569360D90C0}" srcOrd="2" destOrd="0" presId="urn:microsoft.com/office/officeart/2005/8/layout/lProcess2"/>
    <dgm:cxn modelId="{4D89A852-BBE8-44C2-AE36-55D7E565F25F}" type="presParOf" srcId="{21848C4F-4C83-4016-BA34-8569360D90C0}" destId="{8A622EE6-1BB7-492A-A3E7-0E5628F8206F}" srcOrd="0" destOrd="0" presId="urn:microsoft.com/office/officeart/2005/8/layout/lProcess2"/>
    <dgm:cxn modelId="{AB724ECE-08B6-454A-BF70-E10F6976AC73}" type="presParOf" srcId="{8A622EE6-1BB7-492A-A3E7-0E5628F8206F}" destId="{2944CC64-9ACE-456A-91C5-DB1AACFB7251}" srcOrd="0" destOrd="0" presId="urn:microsoft.com/office/officeart/2005/8/layout/lProcess2"/>
    <dgm:cxn modelId="{9A186892-65C0-4C2A-B7B9-83C843D9A77F}" type="presParOf" srcId="{8A622EE6-1BB7-492A-A3E7-0E5628F8206F}" destId="{39AA3072-0C74-41DA-A404-F29C3B064E62}" srcOrd="1" destOrd="0" presId="urn:microsoft.com/office/officeart/2005/8/layout/lProcess2"/>
    <dgm:cxn modelId="{A40CA391-363E-4C77-B0A6-62970DCEC0A8}" type="presParOf" srcId="{8A622EE6-1BB7-492A-A3E7-0E5628F8206F}" destId="{CCE5BBCA-7314-4DF2-8F7F-3580A377D377}" srcOrd="2" destOrd="0" presId="urn:microsoft.com/office/officeart/2005/8/layout/lProcess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04AE7E-B1B5-4084-A148-FB4E51D2275F}">
      <dsp:nvSpPr>
        <dsp:cNvPr id="0" name=""/>
        <dsp:cNvSpPr/>
      </dsp:nvSpPr>
      <dsp:spPr>
        <a:xfrm>
          <a:off x="4621" y="1569532"/>
          <a:ext cx="2020453" cy="121227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fr-FR" sz="3000" kern="1200" dirty="0"/>
            <a:t>Définir et organiser</a:t>
          </a:r>
        </a:p>
      </dsp:txBody>
      <dsp:txXfrm>
        <a:off x="40127" y="1605038"/>
        <a:ext cx="1949441" cy="1141260"/>
      </dsp:txXfrm>
    </dsp:sp>
    <dsp:sp modelId="{9DD33E77-D6D3-408D-945F-554714B283F5}">
      <dsp:nvSpPr>
        <dsp:cNvPr id="0" name=""/>
        <dsp:cNvSpPr/>
      </dsp:nvSpPr>
      <dsp:spPr>
        <a:xfrm>
          <a:off x="2227119" y="1925132"/>
          <a:ext cx="428336" cy="5010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fr-FR" sz="2100" kern="1200"/>
        </a:p>
      </dsp:txBody>
      <dsp:txXfrm>
        <a:off x="2227119" y="2025346"/>
        <a:ext cx="299835" cy="300644"/>
      </dsp:txXfrm>
    </dsp:sp>
    <dsp:sp modelId="{C4E25FC6-19BA-4A6A-BE67-B32BBFA75F31}">
      <dsp:nvSpPr>
        <dsp:cNvPr id="0" name=""/>
        <dsp:cNvSpPr/>
      </dsp:nvSpPr>
      <dsp:spPr>
        <a:xfrm>
          <a:off x="2833255" y="1569532"/>
          <a:ext cx="2020453" cy="121227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fr-FR" sz="3000" kern="1200" dirty="0"/>
            <a:t>Planifier</a:t>
          </a:r>
        </a:p>
      </dsp:txBody>
      <dsp:txXfrm>
        <a:off x="2868761" y="1605038"/>
        <a:ext cx="1949441" cy="1141260"/>
      </dsp:txXfrm>
    </dsp:sp>
    <dsp:sp modelId="{042F511D-2CBC-4A76-B80E-27BE3F707CF2}">
      <dsp:nvSpPr>
        <dsp:cNvPr id="0" name=""/>
        <dsp:cNvSpPr/>
      </dsp:nvSpPr>
      <dsp:spPr>
        <a:xfrm>
          <a:off x="5055754" y="1925132"/>
          <a:ext cx="428336" cy="5010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fr-FR" sz="2100" kern="1200"/>
        </a:p>
      </dsp:txBody>
      <dsp:txXfrm>
        <a:off x="5055754" y="2025346"/>
        <a:ext cx="299835" cy="300644"/>
      </dsp:txXfrm>
    </dsp:sp>
    <dsp:sp modelId="{9CD0E81F-D959-4D15-AF3D-8AA7ED8CA37C}">
      <dsp:nvSpPr>
        <dsp:cNvPr id="0" name=""/>
        <dsp:cNvSpPr/>
      </dsp:nvSpPr>
      <dsp:spPr>
        <a:xfrm>
          <a:off x="5661890" y="1569532"/>
          <a:ext cx="2020453" cy="121227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fr-FR" sz="3000" kern="1200" dirty="0"/>
            <a:t>Piloter l’exécution</a:t>
          </a:r>
        </a:p>
      </dsp:txBody>
      <dsp:txXfrm>
        <a:off x="5697396" y="1605038"/>
        <a:ext cx="1949441" cy="1141260"/>
      </dsp:txXfrm>
    </dsp:sp>
    <dsp:sp modelId="{69DA8C22-5A57-4D39-95E1-5AC3CB97AC0F}">
      <dsp:nvSpPr>
        <dsp:cNvPr id="0" name=""/>
        <dsp:cNvSpPr/>
      </dsp:nvSpPr>
      <dsp:spPr>
        <a:xfrm>
          <a:off x="7884389" y="1925132"/>
          <a:ext cx="428336" cy="50107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933450">
            <a:lnSpc>
              <a:spcPct val="90000"/>
            </a:lnSpc>
            <a:spcBef>
              <a:spcPct val="0"/>
            </a:spcBef>
            <a:spcAft>
              <a:spcPct val="35000"/>
            </a:spcAft>
          </a:pPr>
          <a:endParaRPr lang="fr-FR" sz="2100" kern="1200"/>
        </a:p>
      </dsp:txBody>
      <dsp:txXfrm>
        <a:off x="7884389" y="2025346"/>
        <a:ext cx="299835" cy="300644"/>
      </dsp:txXfrm>
    </dsp:sp>
    <dsp:sp modelId="{5E962E20-37B9-4817-9B01-7220BDFD6F22}">
      <dsp:nvSpPr>
        <dsp:cNvPr id="0" name=""/>
        <dsp:cNvSpPr/>
      </dsp:nvSpPr>
      <dsp:spPr>
        <a:xfrm>
          <a:off x="8490525" y="1569532"/>
          <a:ext cx="2020453" cy="121227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fr-FR" sz="3000" kern="1200" dirty="0"/>
            <a:t>Clore</a:t>
          </a:r>
        </a:p>
      </dsp:txBody>
      <dsp:txXfrm>
        <a:off x="8526031" y="1605038"/>
        <a:ext cx="1949441" cy="11412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342116-2C12-4256-982E-75E3572D6D5C}">
      <dsp:nvSpPr>
        <dsp:cNvPr id="0" name=""/>
        <dsp:cNvSpPr/>
      </dsp:nvSpPr>
      <dsp:spPr>
        <a:xfrm>
          <a:off x="0" y="277748"/>
          <a:ext cx="10515600" cy="40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3D2524-1B3E-4AA1-84FC-ED6A4F4D3EBF}">
      <dsp:nvSpPr>
        <dsp:cNvPr id="0" name=""/>
        <dsp:cNvSpPr/>
      </dsp:nvSpPr>
      <dsp:spPr>
        <a:xfrm>
          <a:off x="525780" y="41588"/>
          <a:ext cx="7360920"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711200">
            <a:lnSpc>
              <a:spcPct val="90000"/>
            </a:lnSpc>
            <a:spcBef>
              <a:spcPct val="0"/>
            </a:spcBef>
            <a:spcAft>
              <a:spcPct val="35000"/>
            </a:spcAft>
          </a:pPr>
          <a:r>
            <a:rPr lang="fr-FR" sz="1600" kern="1200" dirty="0"/>
            <a:t>Spécifique</a:t>
          </a:r>
        </a:p>
      </dsp:txBody>
      <dsp:txXfrm>
        <a:off x="548837" y="64645"/>
        <a:ext cx="7314806" cy="426206"/>
      </dsp:txXfrm>
    </dsp:sp>
    <dsp:sp modelId="{E5F6A297-0AD7-4F24-A317-516804340278}">
      <dsp:nvSpPr>
        <dsp:cNvPr id="0" name=""/>
        <dsp:cNvSpPr/>
      </dsp:nvSpPr>
      <dsp:spPr>
        <a:xfrm>
          <a:off x="0" y="1003508"/>
          <a:ext cx="10515600" cy="40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0C71AB8-B587-4B50-B077-DB3F77737C6E}">
      <dsp:nvSpPr>
        <dsp:cNvPr id="0" name=""/>
        <dsp:cNvSpPr/>
      </dsp:nvSpPr>
      <dsp:spPr>
        <a:xfrm>
          <a:off x="525780" y="767349"/>
          <a:ext cx="7360920"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711200">
            <a:lnSpc>
              <a:spcPct val="90000"/>
            </a:lnSpc>
            <a:spcBef>
              <a:spcPct val="0"/>
            </a:spcBef>
            <a:spcAft>
              <a:spcPct val="35000"/>
            </a:spcAft>
          </a:pPr>
          <a:r>
            <a:rPr lang="fr-FR" sz="1600" kern="1200" dirty="0"/>
            <a:t>Mesurable</a:t>
          </a:r>
        </a:p>
      </dsp:txBody>
      <dsp:txXfrm>
        <a:off x="548837" y="790406"/>
        <a:ext cx="7314806" cy="426206"/>
      </dsp:txXfrm>
    </dsp:sp>
    <dsp:sp modelId="{CAD444F2-AC28-4FDD-8935-F2A9F929CB61}">
      <dsp:nvSpPr>
        <dsp:cNvPr id="0" name=""/>
        <dsp:cNvSpPr/>
      </dsp:nvSpPr>
      <dsp:spPr>
        <a:xfrm>
          <a:off x="0" y="1729268"/>
          <a:ext cx="10515600" cy="40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43E3049-0726-474D-A652-F79593C1A4E4}">
      <dsp:nvSpPr>
        <dsp:cNvPr id="0" name=""/>
        <dsp:cNvSpPr/>
      </dsp:nvSpPr>
      <dsp:spPr>
        <a:xfrm>
          <a:off x="525780" y="1493108"/>
          <a:ext cx="7360920"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711200">
            <a:lnSpc>
              <a:spcPct val="90000"/>
            </a:lnSpc>
            <a:spcBef>
              <a:spcPct val="0"/>
            </a:spcBef>
            <a:spcAft>
              <a:spcPct val="35000"/>
            </a:spcAft>
          </a:pPr>
          <a:r>
            <a:rPr lang="fr-FR" sz="1600" kern="1200" dirty="0"/>
            <a:t>Atteignable</a:t>
          </a:r>
        </a:p>
      </dsp:txBody>
      <dsp:txXfrm>
        <a:off x="548837" y="1516165"/>
        <a:ext cx="7314806" cy="426206"/>
      </dsp:txXfrm>
    </dsp:sp>
    <dsp:sp modelId="{2F02325F-05C0-47F5-9295-811BE8B2B9F2}">
      <dsp:nvSpPr>
        <dsp:cNvPr id="0" name=""/>
        <dsp:cNvSpPr/>
      </dsp:nvSpPr>
      <dsp:spPr>
        <a:xfrm>
          <a:off x="0" y="2455028"/>
          <a:ext cx="10515600" cy="40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18A5275-F0F0-462A-BE91-CB0AB7072145}">
      <dsp:nvSpPr>
        <dsp:cNvPr id="0" name=""/>
        <dsp:cNvSpPr/>
      </dsp:nvSpPr>
      <dsp:spPr>
        <a:xfrm>
          <a:off x="525780" y="2218868"/>
          <a:ext cx="7360920"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711200">
            <a:lnSpc>
              <a:spcPct val="90000"/>
            </a:lnSpc>
            <a:spcBef>
              <a:spcPct val="0"/>
            </a:spcBef>
            <a:spcAft>
              <a:spcPct val="35000"/>
            </a:spcAft>
          </a:pPr>
          <a:r>
            <a:rPr lang="fr-FR" sz="1600" kern="1200" dirty="0"/>
            <a:t>Réaliste</a:t>
          </a:r>
        </a:p>
      </dsp:txBody>
      <dsp:txXfrm>
        <a:off x="548837" y="2241925"/>
        <a:ext cx="7314806" cy="426206"/>
      </dsp:txXfrm>
    </dsp:sp>
    <dsp:sp modelId="{0066A6A3-60BD-409D-892D-EDE53631AF05}">
      <dsp:nvSpPr>
        <dsp:cNvPr id="0" name=""/>
        <dsp:cNvSpPr/>
      </dsp:nvSpPr>
      <dsp:spPr>
        <a:xfrm>
          <a:off x="0" y="3180789"/>
          <a:ext cx="10515600" cy="40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AA9F030-5C79-4AA1-8A8F-AFB342C1498A}">
      <dsp:nvSpPr>
        <dsp:cNvPr id="0" name=""/>
        <dsp:cNvSpPr/>
      </dsp:nvSpPr>
      <dsp:spPr>
        <a:xfrm>
          <a:off x="525780" y="2944629"/>
          <a:ext cx="7360920"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711200">
            <a:lnSpc>
              <a:spcPct val="90000"/>
            </a:lnSpc>
            <a:spcBef>
              <a:spcPct val="0"/>
            </a:spcBef>
            <a:spcAft>
              <a:spcPct val="35000"/>
            </a:spcAft>
          </a:pPr>
          <a:r>
            <a:rPr lang="fr-FR" sz="1600" kern="1200" dirty="0"/>
            <a:t>Temporel</a:t>
          </a:r>
        </a:p>
      </dsp:txBody>
      <dsp:txXfrm>
        <a:off x="548837" y="2967686"/>
        <a:ext cx="7314806" cy="426206"/>
      </dsp:txXfrm>
    </dsp:sp>
    <dsp:sp modelId="{344C2314-D0F4-42FA-B55B-29F251471AAB}">
      <dsp:nvSpPr>
        <dsp:cNvPr id="0" name=""/>
        <dsp:cNvSpPr/>
      </dsp:nvSpPr>
      <dsp:spPr>
        <a:xfrm>
          <a:off x="0" y="3906549"/>
          <a:ext cx="10515600" cy="403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13EC093-C6C0-4C71-BB26-F0FB92887B9B}">
      <dsp:nvSpPr>
        <dsp:cNvPr id="0" name=""/>
        <dsp:cNvSpPr/>
      </dsp:nvSpPr>
      <dsp:spPr>
        <a:xfrm>
          <a:off x="525780" y="3670389"/>
          <a:ext cx="7360920" cy="4723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711200">
            <a:lnSpc>
              <a:spcPct val="90000"/>
            </a:lnSpc>
            <a:spcBef>
              <a:spcPct val="0"/>
            </a:spcBef>
            <a:spcAft>
              <a:spcPct val="35000"/>
            </a:spcAft>
          </a:pPr>
          <a:r>
            <a:rPr lang="fr-FR" sz="1600" kern="1200" dirty="0"/>
            <a:t>Ecologique</a:t>
          </a:r>
        </a:p>
      </dsp:txBody>
      <dsp:txXfrm>
        <a:off x="548837" y="3693446"/>
        <a:ext cx="7314806" cy="4262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1B7885-D0CB-4055-9FAD-C2D54F1DBCBC}">
      <dsp:nvSpPr>
        <dsp:cNvPr id="0" name=""/>
        <dsp:cNvSpPr/>
      </dsp:nvSpPr>
      <dsp:spPr>
        <a:xfrm>
          <a:off x="6315485" y="1238849"/>
          <a:ext cx="1083197" cy="375985"/>
        </a:xfrm>
        <a:custGeom>
          <a:avLst/>
          <a:gdLst/>
          <a:ahLst/>
          <a:cxnLst/>
          <a:rect l="0" t="0" r="0" b="0"/>
          <a:pathLst>
            <a:path>
              <a:moveTo>
                <a:pt x="0" y="0"/>
              </a:moveTo>
              <a:lnTo>
                <a:pt x="0" y="187992"/>
              </a:lnTo>
              <a:lnTo>
                <a:pt x="1083197" y="187992"/>
              </a:lnTo>
              <a:lnTo>
                <a:pt x="1083197" y="37598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84B3708-36D5-4A9C-A545-20BF4B7EF6CD}">
      <dsp:nvSpPr>
        <dsp:cNvPr id="0" name=""/>
        <dsp:cNvSpPr/>
      </dsp:nvSpPr>
      <dsp:spPr>
        <a:xfrm>
          <a:off x="5232287" y="1238849"/>
          <a:ext cx="1083197" cy="375985"/>
        </a:xfrm>
        <a:custGeom>
          <a:avLst/>
          <a:gdLst/>
          <a:ahLst/>
          <a:cxnLst/>
          <a:rect l="0" t="0" r="0" b="0"/>
          <a:pathLst>
            <a:path>
              <a:moveTo>
                <a:pt x="1083197" y="0"/>
              </a:moveTo>
              <a:lnTo>
                <a:pt x="1083197" y="187992"/>
              </a:lnTo>
              <a:lnTo>
                <a:pt x="0" y="187992"/>
              </a:lnTo>
              <a:lnTo>
                <a:pt x="0" y="37598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5868E88-2236-482A-A262-D7F54D8CE4DE}">
      <dsp:nvSpPr>
        <dsp:cNvPr id="0" name=""/>
        <dsp:cNvSpPr/>
      </dsp:nvSpPr>
      <dsp:spPr>
        <a:xfrm>
          <a:off x="1982694" y="1238849"/>
          <a:ext cx="1083197" cy="375985"/>
        </a:xfrm>
        <a:custGeom>
          <a:avLst/>
          <a:gdLst/>
          <a:ahLst/>
          <a:cxnLst/>
          <a:rect l="0" t="0" r="0" b="0"/>
          <a:pathLst>
            <a:path>
              <a:moveTo>
                <a:pt x="0" y="0"/>
              </a:moveTo>
              <a:lnTo>
                <a:pt x="0" y="187992"/>
              </a:lnTo>
              <a:lnTo>
                <a:pt x="1083197" y="187992"/>
              </a:lnTo>
              <a:lnTo>
                <a:pt x="1083197" y="37598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21C3E63-6F41-4FB9-8AFA-D6D7AFF5BF1F}">
      <dsp:nvSpPr>
        <dsp:cNvPr id="0" name=""/>
        <dsp:cNvSpPr/>
      </dsp:nvSpPr>
      <dsp:spPr>
        <a:xfrm>
          <a:off x="899497" y="1238849"/>
          <a:ext cx="1083197" cy="375985"/>
        </a:xfrm>
        <a:custGeom>
          <a:avLst/>
          <a:gdLst/>
          <a:ahLst/>
          <a:cxnLst/>
          <a:rect l="0" t="0" r="0" b="0"/>
          <a:pathLst>
            <a:path>
              <a:moveTo>
                <a:pt x="1083197" y="0"/>
              </a:moveTo>
              <a:lnTo>
                <a:pt x="1083197" y="187992"/>
              </a:lnTo>
              <a:lnTo>
                <a:pt x="0" y="187992"/>
              </a:lnTo>
              <a:lnTo>
                <a:pt x="0" y="37598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8AD0D4E-017C-4D60-9BD6-CF8949954AFA}">
      <dsp:nvSpPr>
        <dsp:cNvPr id="0" name=""/>
        <dsp:cNvSpPr/>
      </dsp:nvSpPr>
      <dsp:spPr>
        <a:xfrm>
          <a:off x="1087490" y="343644"/>
          <a:ext cx="1790409" cy="8952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kern="1200" dirty="0"/>
            <a:t>Chef d’équipe</a:t>
          </a:r>
        </a:p>
      </dsp:txBody>
      <dsp:txXfrm>
        <a:off x="1087490" y="343644"/>
        <a:ext cx="1790409" cy="895204"/>
      </dsp:txXfrm>
    </dsp:sp>
    <dsp:sp modelId="{5123518F-5233-4EA3-8F31-085238D9741A}">
      <dsp:nvSpPr>
        <dsp:cNvPr id="0" name=""/>
        <dsp:cNvSpPr/>
      </dsp:nvSpPr>
      <dsp:spPr>
        <a:xfrm>
          <a:off x="4292" y="1614834"/>
          <a:ext cx="1790409" cy="8952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kern="1200" dirty="0"/>
            <a:t>Membre de l’équipe</a:t>
          </a:r>
        </a:p>
      </dsp:txBody>
      <dsp:txXfrm>
        <a:off x="4292" y="1614834"/>
        <a:ext cx="1790409" cy="895204"/>
      </dsp:txXfrm>
    </dsp:sp>
    <dsp:sp modelId="{31785DA8-70C5-4D6C-B33D-9FB53843DAF9}">
      <dsp:nvSpPr>
        <dsp:cNvPr id="0" name=""/>
        <dsp:cNvSpPr/>
      </dsp:nvSpPr>
      <dsp:spPr>
        <a:xfrm>
          <a:off x="2170687" y="1614834"/>
          <a:ext cx="1790409" cy="8952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kern="1200" dirty="0"/>
            <a:t>Membre de l’équipe</a:t>
          </a:r>
        </a:p>
      </dsp:txBody>
      <dsp:txXfrm>
        <a:off x="2170687" y="1614834"/>
        <a:ext cx="1790409" cy="895204"/>
      </dsp:txXfrm>
    </dsp:sp>
    <dsp:sp modelId="{9276B908-3C96-442F-B7B4-2379C93183A6}">
      <dsp:nvSpPr>
        <dsp:cNvPr id="0" name=""/>
        <dsp:cNvSpPr/>
      </dsp:nvSpPr>
      <dsp:spPr>
        <a:xfrm>
          <a:off x="5420280" y="343644"/>
          <a:ext cx="1790409" cy="8952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kern="1200" dirty="0"/>
            <a:t>Chef d’équipe</a:t>
          </a:r>
        </a:p>
      </dsp:txBody>
      <dsp:txXfrm>
        <a:off x="5420280" y="343644"/>
        <a:ext cx="1790409" cy="895204"/>
      </dsp:txXfrm>
    </dsp:sp>
    <dsp:sp modelId="{1B471E24-9FC0-4C17-A026-3F6274EF3C0A}">
      <dsp:nvSpPr>
        <dsp:cNvPr id="0" name=""/>
        <dsp:cNvSpPr/>
      </dsp:nvSpPr>
      <dsp:spPr>
        <a:xfrm>
          <a:off x="4337082" y="1614834"/>
          <a:ext cx="1790409" cy="8952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kern="1200" dirty="0"/>
            <a:t>Membre de l’équipe</a:t>
          </a:r>
        </a:p>
      </dsp:txBody>
      <dsp:txXfrm>
        <a:off x="4337082" y="1614834"/>
        <a:ext cx="1790409" cy="895204"/>
      </dsp:txXfrm>
    </dsp:sp>
    <dsp:sp modelId="{6996DEFA-F98B-4DE3-B752-7B1689A97EA6}">
      <dsp:nvSpPr>
        <dsp:cNvPr id="0" name=""/>
        <dsp:cNvSpPr/>
      </dsp:nvSpPr>
      <dsp:spPr>
        <a:xfrm>
          <a:off x="6503478" y="1614834"/>
          <a:ext cx="1790409" cy="89520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kern="1200" dirty="0"/>
            <a:t>Membre de l’équipe</a:t>
          </a:r>
        </a:p>
      </dsp:txBody>
      <dsp:txXfrm>
        <a:off x="6503478" y="1614834"/>
        <a:ext cx="1790409" cy="89520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1C3E63-6F41-4FB9-8AFA-D6D7AFF5BF1F}">
      <dsp:nvSpPr>
        <dsp:cNvPr id="0" name=""/>
        <dsp:cNvSpPr/>
      </dsp:nvSpPr>
      <dsp:spPr>
        <a:xfrm>
          <a:off x="2328256" y="889889"/>
          <a:ext cx="91440" cy="373657"/>
        </a:xfrm>
        <a:custGeom>
          <a:avLst/>
          <a:gdLst/>
          <a:ahLst/>
          <a:cxnLst/>
          <a:rect l="0" t="0" r="0" b="0"/>
          <a:pathLst>
            <a:path>
              <a:moveTo>
                <a:pt x="45720" y="0"/>
              </a:moveTo>
              <a:lnTo>
                <a:pt x="45720" y="37365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8AD0D4E-017C-4D60-9BD6-CF8949954AFA}">
      <dsp:nvSpPr>
        <dsp:cNvPr id="0" name=""/>
        <dsp:cNvSpPr/>
      </dsp:nvSpPr>
      <dsp:spPr>
        <a:xfrm>
          <a:off x="1484314" y="227"/>
          <a:ext cx="1779323" cy="8896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kern="1200" dirty="0"/>
            <a:t>Sponsor ou comité de pilotage</a:t>
          </a:r>
        </a:p>
      </dsp:txBody>
      <dsp:txXfrm>
        <a:off x="1484314" y="227"/>
        <a:ext cx="1779323" cy="889661"/>
      </dsp:txXfrm>
    </dsp:sp>
    <dsp:sp modelId="{5123518F-5233-4EA3-8F31-085238D9741A}">
      <dsp:nvSpPr>
        <dsp:cNvPr id="0" name=""/>
        <dsp:cNvSpPr/>
      </dsp:nvSpPr>
      <dsp:spPr>
        <a:xfrm>
          <a:off x="1484314" y="1263546"/>
          <a:ext cx="1779323" cy="88966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r-FR" sz="2000" kern="1200" dirty="0"/>
            <a:t>Chef de projet</a:t>
          </a:r>
        </a:p>
      </dsp:txBody>
      <dsp:txXfrm>
        <a:off x="1484314" y="1263546"/>
        <a:ext cx="1779323" cy="88966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36DC33-3567-46C4-95D3-B3C544DB7E71}">
      <dsp:nvSpPr>
        <dsp:cNvPr id="0" name=""/>
        <dsp:cNvSpPr/>
      </dsp:nvSpPr>
      <dsp:spPr>
        <a:xfrm>
          <a:off x="4714819" y="1093"/>
          <a:ext cx="1085961" cy="10859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r-FR" sz="1100" kern="1200" dirty="0"/>
            <a:t>Marketing</a:t>
          </a:r>
        </a:p>
      </dsp:txBody>
      <dsp:txXfrm>
        <a:off x="4873854" y="160128"/>
        <a:ext cx="767891" cy="767891"/>
      </dsp:txXfrm>
    </dsp:sp>
    <dsp:sp modelId="{05ECDC9C-9745-49A6-A1F9-0BB5CD95A5AF}">
      <dsp:nvSpPr>
        <dsp:cNvPr id="0" name=""/>
        <dsp:cNvSpPr/>
      </dsp:nvSpPr>
      <dsp:spPr>
        <a:xfrm rot="1800000">
          <a:off x="5812620" y="764624"/>
          <a:ext cx="289185" cy="3665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fr-FR" sz="1100" kern="1200"/>
        </a:p>
      </dsp:txBody>
      <dsp:txXfrm>
        <a:off x="5818431" y="816237"/>
        <a:ext cx="202430" cy="219908"/>
      </dsp:txXfrm>
    </dsp:sp>
    <dsp:sp modelId="{DA840374-9237-4AE7-8864-A9A7D0304D39}">
      <dsp:nvSpPr>
        <dsp:cNvPr id="0" name=""/>
        <dsp:cNvSpPr/>
      </dsp:nvSpPr>
      <dsp:spPr>
        <a:xfrm>
          <a:off x="6127821" y="816890"/>
          <a:ext cx="1085961" cy="10859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r-FR" sz="1100" kern="1200" dirty="0"/>
            <a:t>Partenaires</a:t>
          </a:r>
        </a:p>
      </dsp:txBody>
      <dsp:txXfrm>
        <a:off x="6286856" y="975925"/>
        <a:ext cx="767891" cy="767891"/>
      </dsp:txXfrm>
    </dsp:sp>
    <dsp:sp modelId="{0504CB6C-3FD9-4346-ACFD-8FA0963A2821}">
      <dsp:nvSpPr>
        <dsp:cNvPr id="0" name=""/>
        <dsp:cNvSpPr/>
      </dsp:nvSpPr>
      <dsp:spPr>
        <a:xfrm rot="5400000">
          <a:off x="6526209" y="1984228"/>
          <a:ext cx="289185" cy="3665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fr-FR" sz="1100" kern="1200"/>
        </a:p>
      </dsp:txBody>
      <dsp:txXfrm>
        <a:off x="6569587" y="2014153"/>
        <a:ext cx="202430" cy="219908"/>
      </dsp:txXfrm>
    </dsp:sp>
    <dsp:sp modelId="{78156283-8133-4D58-90FB-7A28A8FC57CC}">
      <dsp:nvSpPr>
        <dsp:cNvPr id="0" name=""/>
        <dsp:cNvSpPr/>
      </dsp:nvSpPr>
      <dsp:spPr>
        <a:xfrm>
          <a:off x="6127821" y="2448485"/>
          <a:ext cx="1085961" cy="10859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r-FR" sz="1100" kern="1200" dirty="0"/>
            <a:t>Communication</a:t>
          </a:r>
        </a:p>
      </dsp:txBody>
      <dsp:txXfrm>
        <a:off x="6286856" y="2607520"/>
        <a:ext cx="767891" cy="767891"/>
      </dsp:txXfrm>
    </dsp:sp>
    <dsp:sp modelId="{CB352BE5-5F54-4F80-8C92-6AA684ACB1AB}">
      <dsp:nvSpPr>
        <dsp:cNvPr id="0" name=""/>
        <dsp:cNvSpPr/>
      </dsp:nvSpPr>
      <dsp:spPr>
        <a:xfrm rot="9000000">
          <a:off x="5826796" y="3212016"/>
          <a:ext cx="289185" cy="3665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fr-FR" sz="1100" kern="1200"/>
        </a:p>
      </dsp:txBody>
      <dsp:txXfrm rot="10800000">
        <a:off x="5907740" y="3263629"/>
        <a:ext cx="202430" cy="219908"/>
      </dsp:txXfrm>
    </dsp:sp>
    <dsp:sp modelId="{10F4FC95-8854-4427-8A1D-A0FA2F8D65E3}">
      <dsp:nvSpPr>
        <dsp:cNvPr id="0" name=""/>
        <dsp:cNvSpPr/>
      </dsp:nvSpPr>
      <dsp:spPr>
        <a:xfrm>
          <a:off x="4714819" y="3264282"/>
          <a:ext cx="1085961" cy="10859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r-FR" sz="1100" kern="1200" dirty="0"/>
            <a:t>Financier</a:t>
          </a:r>
        </a:p>
      </dsp:txBody>
      <dsp:txXfrm>
        <a:off x="4873854" y="3423317"/>
        <a:ext cx="767891" cy="767891"/>
      </dsp:txXfrm>
    </dsp:sp>
    <dsp:sp modelId="{1039F68D-4043-4493-BE97-74FD69D47D01}">
      <dsp:nvSpPr>
        <dsp:cNvPr id="0" name=""/>
        <dsp:cNvSpPr/>
      </dsp:nvSpPr>
      <dsp:spPr>
        <a:xfrm rot="12600000">
          <a:off x="4413794" y="3220201"/>
          <a:ext cx="289185" cy="3665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fr-FR" sz="1100" kern="1200"/>
        </a:p>
      </dsp:txBody>
      <dsp:txXfrm rot="10800000">
        <a:off x="4494738" y="3315192"/>
        <a:ext cx="202430" cy="219908"/>
      </dsp:txXfrm>
    </dsp:sp>
    <dsp:sp modelId="{94592C6B-EE1A-4B40-9636-56A9218BEE32}">
      <dsp:nvSpPr>
        <dsp:cNvPr id="0" name=""/>
        <dsp:cNvSpPr/>
      </dsp:nvSpPr>
      <dsp:spPr>
        <a:xfrm>
          <a:off x="3301816" y="2448485"/>
          <a:ext cx="1085961" cy="10859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r-FR" sz="1100" kern="1200" dirty="0"/>
            <a:t>Logistique</a:t>
          </a:r>
        </a:p>
      </dsp:txBody>
      <dsp:txXfrm>
        <a:off x="3460851" y="2607520"/>
        <a:ext cx="767891" cy="767891"/>
      </dsp:txXfrm>
    </dsp:sp>
    <dsp:sp modelId="{4516ECB3-88E2-49D1-BB74-2609BAB58C5D}">
      <dsp:nvSpPr>
        <dsp:cNvPr id="0" name=""/>
        <dsp:cNvSpPr/>
      </dsp:nvSpPr>
      <dsp:spPr>
        <a:xfrm rot="16200000">
          <a:off x="3700204" y="2000597"/>
          <a:ext cx="289185" cy="3665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fr-FR" sz="1100" kern="1200"/>
        </a:p>
      </dsp:txBody>
      <dsp:txXfrm>
        <a:off x="3743582" y="2117277"/>
        <a:ext cx="202430" cy="219908"/>
      </dsp:txXfrm>
    </dsp:sp>
    <dsp:sp modelId="{85D25635-B9E8-4B85-BCF3-EC82A22CC82A}">
      <dsp:nvSpPr>
        <dsp:cNvPr id="0" name=""/>
        <dsp:cNvSpPr/>
      </dsp:nvSpPr>
      <dsp:spPr>
        <a:xfrm>
          <a:off x="3301816" y="816890"/>
          <a:ext cx="1085961" cy="108596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fr-FR" sz="1100" kern="1200" dirty="0"/>
            <a:t>Pédagogique</a:t>
          </a:r>
        </a:p>
      </dsp:txBody>
      <dsp:txXfrm>
        <a:off x="3460851" y="975925"/>
        <a:ext cx="767891" cy="767891"/>
      </dsp:txXfrm>
    </dsp:sp>
    <dsp:sp modelId="{8DBB52AF-9AE3-449E-984A-992CCF20C906}">
      <dsp:nvSpPr>
        <dsp:cNvPr id="0" name=""/>
        <dsp:cNvSpPr/>
      </dsp:nvSpPr>
      <dsp:spPr>
        <a:xfrm rot="19800000">
          <a:off x="4399618" y="772809"/>
          <a:ext cx="289185" cy="36651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fr-FR" sz="1100" kern="1200"/>
        </a:p>
      </dsp:txBody>
      <dsp:txXfrm>
        <a:off x="4405429" y="867800"/>
        <a:ext cx="202430" cy="21990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5302F5-205F-4BF1-9A0F-851806BF68D1}">
      <dsp:nvSpPr>
        <dsp:cNvPr id="0" name=""/>
        <dsp:cNvSpPr/>
      </dsp:nvSpPr>
      <dsp:spPr>
        <a:xfrm>
          <a:off x="0" y="417429"/>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029443D-5832-44AA-8330-E0AD16538D6B}">
      <dsp:nvSpPr>
        <dsp:cNvPr id="0" name=""/>
        <dsp:cNvSpPr/>
      </dsp:nvSpPr>
      <dsp:spPr>
        <a:xfrm>
          <a:off x="525780" y="63189"/>
          <a:ext cx="7360920"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066800">
            <a:lnSpc>
              <a:spcPct val="90000"/>
            </a:lnSpc>
            <a:spcBef>
              <a:spcPct val="0"/>
            </a:spcBef>
            <a:spcAft>
              <a:spcPct val="35000"/>
            </a:spcAft>
            <a:buFont typeface="+mj-lt"/>
            <a:buAutoNum type="arabicPeriod"/>
          </a:pPr>
          <a:r>
            <a:rPr lang="fr-FR" sz="2400" kern="1200" dirty="0"/>
            <a:t>1 - Décision au sein de l’équipe projet</a:t>
          </a:r>
        </a:p>
      </dsp:txBody>
      <dsp:txXfrm>
        <a:off x="560365" y="97774"/>
        <a:ext cx="7291750" cy="639310"/>
      </dsp:txXfrm>
    </dsp:sp>
    <dsp:sp modelId="{A2CC62C8-37CD-4545-92C1-2B9E6ACD6476}">
      <dsp:nvSpPr>
        <dsp:cNvPr id="0" name=""/>
        <dsp:cNvSpPr/>
      </dsp:nvSpPr>
      <dsp:spPr>
        <a:xfrm>
          <a:off x="0" y="1506069"/>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7A98B0C-18B4-4D56-AEE3-E2F1D32B6163}">
      <dsp:nvSpPr>
        <dsp:cNvPr id="0" name=""/>
        <dsp:cNvSpPr/>
      </dsp:nvSpPr>
      <dsp:spPr>
        <a:xfrm>
          <a:off x="525780" y="1151829"/>
          <a:ext cx="7360920"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066800">
            <a:lnSpc>
              <a:spcPct val="90000"/>
            </a:lnSpc>
            <a:spcBef>
              <a:spcPct val="0"/>
            </a:spcBef>
            <a:spcAft>
              <a:spcPct val="35000"/>
            </a:spcAft>
          </a:pPr>
          <a:r>
            <a:rPr lang="fr-FR" sz="2400" kern="1200" dirty="0"/>
            <a:t>2 - Décision au sein du comité par le consensus</a:t>
          </a:r>
        </a:p>
      </dsp:txBody>
      <dsp:txXfrm>
        <a:off x="560365" y="1186414"/>
        <a:ext cx="7291750" cy="639310"/>
      </dsp:txXfrm>
    </dsp:sp>
    <dsp:sp modelId="{A08A3DE0-0B3A-484A-B145-32B29BC03340}">
      <dsp:nvSpPr>
        <dsp:cNvPr id="0" name=""/>
        <dsp:cNvSpPr/>
      </dsp:nvSpPr>
      <dsp:spPr>
        <a:xfrm>
          <a:off x="0" y="2594709"/>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15B75B4-5F9F-48B8-A721-48500A5FE9B2}">
      <dsp:nvSpPr>
        <dsp:cNvPr id="0" name=""/>
        <dsp:cNvSpPr/>
      </dsp:nvSpPr>
      <dsp:spPr>
        <a:xfrm>
          <a:off x="525780" y="2240469"/>
          <a:ext cx="7360920"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066800">
            <a:lnSpc>
              <a:spcPct val="90000"/>
            </a:lnSpc>
            <a:spcBef>
              <a:spcPct val="0"/>
            </a:spcBef>
            <a:spcAft>
              <a:spcPct val="35000"/>
            </a:spcAft>
          </a:pPr>
          <a:r>
            <a:rPr lang="fr-FR" sz="2400" kern="1200" dirty="0"/>
            <a:t>3 - Décision à la majorité</a:t>
          </a:r>
        </a:p>
      </dsp:txBody>
      <dsp:txXfrm>
        <a:off x="560365" y="2275054"/>
        <a:ext cx="7291750" cy="639310"/>
      </dsp:txXfrm>
    </dsp:sp>
    <dsp:sp modelId="{E255FDC2-31DA-473C-8D8E-7D2939CA451F}">
      <dsp:nvSpPr>
        <dsp:cNvPr id="0" name=""/>
        <dsp:cNvSpPr/>
      </dsp:nvSpPr>
      <dsp:spPr>
        <a:xfrm>
          <a:off x="0" y="3683349"/>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E1D9B3F-13DA-43AF-9DDB-A004B66EF22D}">
      <dsp:nvSpPr>
        <dsp:cNvPr id="0" name=""/>
        <dsp:cNvSpPr/>
      </dsp:nvSpPr>
      <dsp:spPr>
        <a:xfrm>
          <a:off x="525780" y="3329109"/>
          <a:ext cx="7360920"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066800">
            <a:lnSpc>
              <a:spcPct val="90000"/>
            </a:lnSpc>
            <a:spcBef>
              <a:spcPct val="0"/>
            </a:spcBef>
            <a:spcAft>
              <a:spcPct val="35000"/>
            </a:spcAft>
          </a:pPr>
          <a:r>
            <a:rPr lang="fr-FR" sz="2400" kern="1200" dirty="0"/>
            <a:t>4 - Décision du Maître du jeu</a:t>
          </a:r>
        </a:p>
      </dsp:txBody>
      <dsp:txXfrm>
        <a:off x="560365" y="3363694"/>
        <a:ext cx="7291750" cy="63931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E7584A-720A-4389-965E-2F18F6B8BFA5}" type="datetimeFigureOut">
              <a:rPr lang="fr-FR" smtClean="0"/>
              <a:t>16/11/2022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EAB5C3-0095-4A2B-8008-CCC656A17A5C}" type="slidenum">
              <a:rPr lang="fr-FR" smtClean="0"/>
              <a:t>‹N°›</a:t>
            </a:fld>
            <a:endParaRPr lang="fr-FR"/>
          </a:p>
        </p:txBody>
      </p:sp>
    </p:spTree>
    <p:extLst>
      <p:ext uri="{BB962C8B-B14F-4D97-AF65-F5344CB8AC3E}">
        <p14:creationId xmlns:p14="http://schemas.microsoft.com/office/powerpoint/2010/main" val="496194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Cette figure représente le modèle de management de projet. A première vue, elle représente un processus simple en 4 étapes logique allant de la définition et à l’organisation du projet pour aller à la clôture du projet en passant pas la planification et le pilotage du projet. Mais la réalité est un peu plus complexe puisque certaines composantes ne peuvent pas toujours être anticipées (grève chez un fournisseur, accident, départ d’un membre de l’équipe vers une autre entreprise, etc. Les ajustements peuvent être également nécessaires suite à des modifications positives telles qu’une augmentation de budget, un nouveau contrat s’ajoutant au projet en cours… Toutes ces éventualités peuvent entrainer des modifications qui demandent la mise en place d’un système d’ajustement permanent.</a:t>
            </a:r>
          </a:p>
        </p:txBody>
      </p:sp>
      <p:sp>
        <p:nvSpPr>
          <p:cNvPr id="4" name="Espace réservé du numéro de diapositive 3"/>
          <p:cNvSpPr>
            <a:spLocks noGrp="1"/>
          </p:cNvSpPr>
          <p:nvPr>
            <p:ph type="sldNum" sz="quarter" idx="5"/>
          </p:nvPr>
        </p:nvSpPr>
        <p:spPr/>
        <p:txBody>
          <a:bodyPr/>
          <a:lstStyle/>
          <a:p>
            <a:fld id="{7D8DCE47-304B-4BBC-9FD8-40AE22706C4B}" type="slidenum">
              <a:rPr lang="fr-FR" smtClean="0"/>
              <a:t>2</a:t>
            </a:fld>
            <a:endParaRPr lang="fr-FR"/>
          </a:p>
        </p:txBody>
      </p:sp>
    </p:spTree>
    <p:extLst>
      <p:ext uri="{BB962C8B-B14F-4D97-AF65-F5344CB8AC3E}">
        <p14:creationId xmlns:p14="http://schemas.microsoft.com/office/powerpoint/2010/main" val="1546680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50E9AF5E-FA23-4660-B507-857AACBE2F1E}" type="slidenum">
              <a:rPr lang="fr-FR" smtClean="0"/>
              <a:t>6</a:t>
            </a:fld>
            <a:endParaRPr lang="fr-FR"/>
          </a:p>
        </p:txBody>
      </p:sp>
    </p:spTree>
    <p:extLst>
      <p:ext uri="{BB962C8B-B14F-4D97-AF65-F5344CB8AC3E}">
        <p14:creationId xmlns:p14="http://schemas.microsoft.com/office/powerpoint/2010/main" val="161313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Cas pratique :</a:t>
            </a:r>
          </a:p>
          <a:p>
            <a:r>
              <a:rPr lang="fr-FR" dirty="0"/>
              <a:t>Reprendre le WBS et remplir le tableau avec le groupe. Laisser le groupe s’organiser et débriefer avec eux.</a:t>
            </a:r>
          </a:p>
          <a:p>
            <a:r>
              <a:rPr lang="fr-FR" dirty="0"/>
              <a:t>On peut aussi faire un projet voiture avec des cartes exemple : une carte moteur, une carte pot d’échappement, etc.</a:t>
            </a:r>
          </a:p>
        </p:txBody>
      </p:sp>
      <p:sp>
        <p:nvSpPr>
          <p:cNvPr id="4" name="Espace réservé du numéro de diapositive 3"/>
          <p:cNvSpPr>
            <a:spLocks noGrp="1"/>
          </p:cNvSpPr>
          <p:nvPr>
            <p:ph type="sldNum" sz="quarter" idx="5"/>
          </p:nvPr>
        </p:nvSpPr>
        <p:spPr/>
        <p:txBody>
          <a:bodyPr/>
          <a:lstStyle/>
          <a:p>
            <a:fld id="{50E9AF5E-FA23-4660-B507-857AACBE2F1E}" type="slidenum">
              <a:rPr lang="fr-FR" smtClean="0"/>
              <a:t>14</a:t>
            </a:fld>
            <a:endParaRPr lang="fr-FR"/>
          </a:p>
        </p:txBody>
      </p:sp>
    </p:spTree>
    <p:extLst>
      <p:ext uri="{BB962C8B-B14F-4D97-AF65-F5344CB8AC3E}">
        <p14:creationId xmlns:p14="http://schemas.microsoft.com/office/powerpoint/2010/main" val="2476435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Ce diagramme se présente sous la forme d’un histogramme horizontal où les tâches sont indiquées à gauche ainsi que dans les rectangles temporels appropriés. Ce type de schéma peut être créé à l’aide d’un logiciel de management mais beaucoup de chefs de projets affectionnent les tableurs type </a:t>
            </a:r>
            <a:r>
              <a:rPr lang="fr-FR" dirty="0" err="1"/>
              <a:t>excel</a:t>
            </a:r>
            <a:r>
              <a:rPr lang="fr-FR" dirty="0"/>
              <a:t>. </a:t>
            </a:r>
          </a:p>
          <a:p>
            <a:r>
              <a:rPr lang="fr-FR" dirty="0"/>
              <a:t>Nous pouvons voir que le diagramme indique :</a:t>
            </a:r>
          </a:p>
          <a:p>
            <a:pPr marL="171450" indent="-171450">
              <a:buFontTx/>
              <a:buChar char="-"/>
            </a:pPr>
            <a:r>
              <a:rPr lang="fr-FR" dirty="0"/>
              <a:t>Le statut du projet en colorant les tâches achevées</a:t>
            </a:r>
          </a:p>
          <a:p>
            <a:pPr marL="171450" indent="-171450">
              <a:buFontTx/>
              <a:buChar char="-"/>
            </a:pPr>
            <a:r>
              <a:rPr lang="fr-FR" dirty="0"/>
              <a:t>La durée estimée du projet</a:t>
            </a:r>
          </a:p>
          <a:p>
            <a:pPr marL="171450" indent="-171450">
              <a:buFontTx/>
              <a:buChar char="-"/>
            </a:pPr>
            <a:r>
              <a:rPr lang="fr-FR" dirty="0"/>
              <a:t>La durée estimée des tâches</a:t>
            </a:r>
          </a:p>
          <a:p>
            <a:pPr marL="171450" indent="-171450">
              <a:buFontTx/>
              <a:buChar char="-"/>
            </a:pPr>
            <a:r>
              <a:rPr lang="fr-FR" dirty="0"/>
              <a:t>L’ordre des tâches</a:t>
            </a:r>
          </a:p>
          <a:p>
            <a:pPr marL="0" indent="0">
              <a:buFontTx/>
              <a:buNone/>
            </a:pPr>
            <a:endParaRPr lang="fr-FR" dirty="0"/>
          </a:p>
          <a:p>
            <a:pPr marL="0" indent="0">
              <a:buFontTx/>
              <a:buNone/>
            </a:pPr>
            <a:r>
              <a:rPr lang="fr-FR" dirty="0"/>
              <a:t>Mais analysons de plus prêt ce planning :</a:t>
            </a:r>
          </a:p>
          <a:p>
            <a:pPr marL="0" indent="0">
              <a:buFontTx/>
              <a:buNone/>
            </a:pPr>
            <a:endParaRPr lang="fr-FR" dirty="0"/>
          </a:p>
          <a:p>
            <a:pPr marL="0" indent="0">
              <a:buFontTx/>
              <a:buNone/>
            </a:pPr>
            <a:r>
              <a:rPr lang="fr-FR" dirty="0"/>
              <a:t>Nous avons un gain de temps avec la superposition partielle de trois tâches :</a:t>
            </a:r>
          </a:p>
          <a:p>
            <a:pPr marL="0" indent="0">
              <a:buFontTx/>
              <a:buNone/>
            </a:pPr>
            <a:r>
              <a:rPr lang="fr-FR" dirty="0"/>
              <a:t>La personne chargée des courses est partie en même temps que celle qui est chargée de faire l’inventaire a démarré sa tâche. En effet, celui qui a fait l’inventaire enverra la liste des éléments à acheter pendant le transport de celui qui fera les courses.</a:t>
            </a:r>
          </a:p>
          <a:p>
            <a:pPr marL="0" indent="0">
              <a:buFontTx/>
              <a:buNone/>
            </a:pPr>
            <a:r>
              <a:rPr lang="fr-FR" dirty="0"/>
              <a:t>Par ailleurs, en fonction de l’inventaire, il sera peut être possible d’avancer les tâches sauce, jambon, champignon, mozzarella et courgettes. Cela permettra d’alléger la tâche 2 qui peut être critique au vue du nombre de tâches superposées. </a:t>
            </a:r>
          </a:p>
          <a:p>
            <a:pPr marL="0" indent="0">
              <a:buFontTx/>
              <a:buNone/>
            </a:pPr>
            <a:r>
              <a:rPr lang="fr-FR" dirty="0"/>
              <a:t>Petit bémol sur le diagramme de Gantt : il ne montre pas vraiment les relations d’interdépendance même si il est possible de les faire apparaitre à l’intérieur des blocs temporels.</a:t>
            </a:r>
          </a:p>
          <a:p>
            <a:pPr marL="0" indent="0">
              <a:buFontTx/>
              <a:buNone/>
            </a:pPr>
            <a:r>
              <a:rPr lang="fr-FR" dirty="0"/>
              <a:t>A noter le terme de précédence qui définit la liaison de tâches dans laquelle une tâche est dépendante du début et de la réalisation partielle d’une autre tâche.</a:t>
            </a:r>
          </a:p>
          <a:p>
            <a:pPr marL="0" indent="0">
              <a:buFontTx/>
              <a:buNone/>
            </a:pPr>
            <a:r>
              <a:rPr lang="fr-FR" dirty="0"/>
              <a:t>Par exemple pour la pizza, on peut commencer à déposer une partie des ingrédients même si on a pas encore terminé de les couper. En revanche, il est impossible de le répartir avec de commencer à couper.</a:t>
            </a:r>
          </a:p>
        </p:txBody>
      </p:sp>
      <p:sp>
        <p:nvSpPr>
          <p:cNvPr id="4" name="Espace réservé du numéro de diapositive 3"/>
          <p:cNvSpPr>
            <a:spLocks noGrp="1"/>
          </p:cNvSpPr>
          <p:nvPr>
            <p:ph type="sldNum" sz="quarter" idx="5"/>
          </p:nvPr>
        </p:nvSpPr>
        <p:spPr/>
        <p:txBody>
          <a:bodyPr/>
          <a:lstStyle/>
          <a:p>
            <a:fld id="{50E9AF5E-FA23-4660-B507-857AACBE2F1E}" type="slidenum">
              <a:rPr lang="fr-FR" smtClean="0"/>
              <a:t>16</a:t>
            </a:fld>
            <a:endParaRPr lang="fr-FR"/>
          </a:p>
        </p:txBody>
      </p:sp>
    </p:spTree>
    <p:extLst>
      <p:ext uri="{BB962C8B-B14F-4D97-AF65-F5344CB8AC3E}">
        <p14:creationId xmlns:p14="http://schemas.microsoft.com/office/powerpoint/2010/main" val="2513702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F79FF720-C571-4C25-9B2F-E56AB3AC0E30}" type="datetimeFigureOut">
              <a:rPr lang="fr-FR" smtClean="0"/>
              <a:t>16/11/2022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4DD379-92F2-4CF7-A34F-65F58AEDCFD0}" type="slidenum">
              <a:rPr lang="fr-FR" smtClean="0"/>
              <a:t>‹N°›</a:t>
            </a:fld>
            <a:endParaRPr lang="fr-FR"/>
          </a:p>
        </p:txBody>
      </p:sp>
    </p:spTree>
    <p:extLst>
      <p:ext uri="{BB962C8B-B14F-4D97-AF65-F5344CB8AC3E}">
        <p14:creationId xmlns:p14="http://schemas.microsoft.com/office/powerpoint/2010/main" val="4130230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79FF720-C571-4C25-9B2F-E56AB3AC0E30}" type="datetimeFigureOut">
              <a:rPr lang="fr-FR" smtClean="0"/>
              <a:t>16/11/2022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4DD379-92F2-4CF7-A34F-65F58AEDCFD0}" type="slidenum">
              <a:rPr lang="fr-FR" smtClean="0"/>
              <a:t>‹N°›</a:t>
            </a:fld>
            <a:endParaRPr lang="fr-FR"/>
          </a:p>
        </p:txBody>
      </p:sp>
    </p:spTree>
    <p:extLst>
      <p:ext uri="{BB962C8B-B14F-4D97-AF65-F5344CB8AC3E}">
        <p14:creationId xmlns:p14="http://schemas.microsoft.com/office/powerpoint/2010/main" val="1073618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79FF720-C571-4C25-9B2F-E56AB3AC0E30}" type="datetimeFigureOut">
              <a:rPr lang="fr-FR" smtClean="0"/>
              <a:t>16/11/2022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4DD379-92F2-4CF7-A34F-65F58AEDCFD0}" type="slidenum">
              <a:rPr lang="fr-FR" smtClean="0"/>
              <a:t>‹N°›</a:t>
            </a:fld>
            <a:endParaRPr lang="fr-FR"/>
          </a:p>
        </p:txBody>
      </p:sp>
    </p:spTree>
    <p:extLst>
      <p:ext uri="{BB962C8B-B14F-4D97-AF65-F5344CB8AC3E}">
        <p14:creationId xmlns:p14="http://schemas.microsoft.com/office/powerpoint/2010/main" val="4238420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79FF720-C571-4C25-9B2F-E56AB3AC0E30}" type="datetimeFigureOut">
              <a:rPr lang="fr-FR" smtClean="0"/>
              <a:t>16/11/2022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4DD379-92F2-4CF7-A34F-65F58AEDCFD0}" type="slidenum">
              <a:rPr lang="fr-FR" smtClean="0"/>
              <a:t>‹N°›</a:t>
            </a:fld>
            <a:endParaRPr lang="fr-FR"/>
          </a:p>
        </p:txBody>
      </p:sp>
    </p:spTree>
    <p:extLst>
      <p:ext uri="{BB962C8B-B14F-4D97-AF65-F5344CB8AC3E}">
        <p14:creationId xmlns:p14="http://schemas.microsoft.com/office/powerpoint/2010/main" val="1124914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79FF720-C571-4C25-9B2F-E56AB3AC0E30}" type="datetimeFigureOut">
              <a:rPr lang="fr-FR" smtClean="0"/>
              <a:t>16/11/2022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24DD379-92F2-4CF7-A34F-65F58AEDCFD0}" type="slidenum">
              <a:rPr lang="fr-FR" smtClean="0"/>
              <a:t>‹N°›</a:t>
            </a:fld>
            <a:endParaRPr lang="fr-FR"/>
          </a:p>
        </p:txBody>
      </p:sp>
    </p:spTree>
    <p:extLst>
      <p:ext uri="{BB962C8B-B14F-4D97-AF65-F5344CB8AC3E}">
        <p14:creationId xmlns:p14="http://schemas.microsoft.com/office/powerpoint/2010/main" val="837110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79FF720-C571-4C25-9B2F-E56AB3AC0E30}" type="datetimeFigureOut">
              <a:rPr lang="fr-FR" smtClean="0"/>
              <a:t>16/11/2022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24DD379-92F2-4CF7-A34F-65F58AEDCFD0}" type="slidenum">
              <a:rPr lang="fr-FR" smtClean="0"/>
              <a:t>‹N°›</a:t>
            </a:fld>
            <a:endParaRPr lang="fr-FR"/>
          </a:p>
        </p:txBody>
      </p:sp>
    </p:spTree>
    <p:extLst>
      <p:ext uri="{BB962C8B-B14F-4D97-AF65-F5344CB8AC3E}">
        <p14:creationId xmlns:p14="http://schemas.microsoft.com/office/powerpoint/2010/main" val="2309200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79FF720-C571-4C25-9B2F-E56AB3AC0E30}" type="datetimeFigureOut">
              <a:rPr lang="fr-FR" smtClean="0"/>
              <a:t>16/11/2022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24DD379-92F2-4CF7-A34F-65F58AEDCFD0}" type="slidenum">
              <a:rPr lang="fr-FR" smtClean="0"/>
              <a:t>‹N°›</a:t>
            </a:fld>
            <a:endParaRPr lang="fr-FR"/>
          </a:p>
        </p:txBody>
      </p:sp>
    </p:spTree>
    <p:extLst>
      <p:ext uri="{BB962C8B-B14F-4D97-AF65-F5344CB8AC3E}">
        <p14:creationId xmlns:p14="http://schemas.microsoft.com/office/powerpoint/2010/main" val="4051863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79FF720-C571-4C25-9B2F-E56AB3AC0E30}" type="datetimeFigureOut">
              <a:rPr lang="fr-FR" smtClean="0"/>
              <a:t>16/11/2022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24DD379-92F2-4CF7-A34F-65F58AEDCFD0}" type="slidenum">
              <a:rPr lang="fr-FR" smtClean="0"/>
              <a:t>‹N°›</a:t>
            </a:fld>
            <a:endParaRPr lang="fr-FR"/>
          </a:p>
        </p:txBody>
      </p:sp>
    </p:spTree>
    <p:extLst>
      <p:ext uri="{BB962C8B-B14F-4D97-AF65-F5344CB8AC3E}">
        <p14:creationId xmlns:p14="http://schemas.microsoft.com/office/powerpoint/2010/main" val="3111959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9FF720-C571-4C25-9B2F-E56AB3AC0E30}" type="datetimeFigureOut">
              <a:rPr lang="fr-FR" smtClean="0"/>
              <a:t>16/11/2022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24DD379-92F2-4CF7-A34F-65F58AEDCFD0}" type="slidenum">
              <a:rPr lang="fr-FR" smtClean="0"/>
              <a:t>‹N°›</a:t>
            </a:fld>
            <a:endParaRPr lang="fr-FR"/>
          </a:p>
        </p:txBody>
      </p:sp>
    </p:spTree>
    <p:extLst>
      <p:ext uri="{BB962C8B-B14F-4D97-AF65-F5344CB8AC3E}">
        <p14:creationId xmlns:p14="http://schemas.microsoft.com/office/powerpoint/2010/main" val="1415987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79FF720-C571-4C25-9B2F-E56AB3AC0E30}" type="datetimeFigureOut">
              <a:rPr lang="fr-FR" smtClean="0"/>
              <a:t>16/11/2022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24DD379-92F2-4CF7-A34F-65F58AEDCFD0}" type="slidenum">
              <a:rPr lang="fr-FR" smtClean="0"/>
              <a:t>‹N°›</a:t>
            </a:fld>
            <a:endParaRPr lang="fr-FR"/>
          </a:p>
        </p:txBody>
      </p:sp>
    </p:spTree>
    <p:extLst>
      <p:ext uri="{BB962C8B-B14F-4D97-AF65-F5344CB8AC3E}">
        <p14:creationId xmlns:p14="http://schemas.microsoft.com/office/powerpoint/2010/main" val="2131867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79FF720-C571-4C25-9B2F-E56AB3AC0E30}" type="datetimeFigureOut">
              <a:rPr lang="fr-FR" smtClean="0"/>
              <a:t>16/11/2022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24DD379-92F2-4CF7-A34F-65F58AEDCFD0}" type="slidenum">
              <a:rPr lang="fr-FR" smtClean="0"/>
              <a:t>‹N°›</a:t>
            </a:fld>
            <a:endParaRPr lang="fr-FR"/>
          </a:p>
        </p:txBody>
      </p:sp>
    </p:spTree>
    <p:extLst>
      <p:ext uri="{BB962C8B-B14F-4D97-AF65-F5344CB8AC3E}">
        <p14:creationId xmlns:p14="http://schemas.microsoft.com/office/powerpoint/2010/main" val="2479944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9FF720-C571-4C25-9B2F-E56AB3AC0E30}" type="datetimeFigureOut">
              <a:rPr lang="fr-FR" smtClean="0"/>
              <a:t>16/11/2022</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4DD379-92F2-4CF7-A34F-65F58AEDCFD0}" type="slidenum">
              <a:rPr lang="fr-FR" smtClean="0"/>
              <a:t>‹N°›</a:t>
            </a:fld>
            <a:endParaRPr lang="fr-FR"/>
          </a:p>
        </p:txBody>
      </p:sp>
    </p:spTree>
    <p:extLst>
      <p:ext uri="{BB962C8B-B14F-4D97-AF65-F5344CB8AC3E}">
        <p14:creationId xmlns:p14="http://schemas.microsoft.com/office/powerpoint/2010/main" val="104253187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diagramColors" Target="../diagrams/colors8.xml"/><Relationship Id="rId3" Type="http://schemas.openxmlformats.org/officeDocument/2006/relationships/image" Target="../media/image7.png"/><Relationship Id="rId7" Type="http://schemas.openxmlformats.org/officeDocument/2006/relationships/diagramQuickStyle" Target="../diagrams/quickStyle8.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Layout" Target="../diagrams/layout8.xml"/><Relationship Id="rId5" Type="http://schemas.openxmlformats.org/officeDocument/2006/relationships/diagramData" Target="../diagrams/data8.xml"/><Relationship Id="rId4" Type="http://schemas.openxmlformats.org/officeDocument/2006/relationships/image" Target="../media/image8.svg"/><Relationship Id="rId9" Type="http://schemas.microsoft.com/office/2007/relationships/diagramDrawing" Target="../diagrams/drawing8.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61D4680-3FE9-55D0-D4C9-7149399FD698}"/>
              </a:ext>
            </a:extLst>
          </p:cNvPr>
          <p:cNvSpPr>
            <a:spLocks noGrp="1"/>
          </p:cNvSpPr>
          <p:nvPr>
            <p:ph type="ctrTitle"/>
          </p:nvPr>
        </p:nvSpPr>
        <p:spPr>
          <a:xfrm>
            <a:off x="1524000" y="1104899"/>
            <a:ext cx="9144000" cy="1357313"/>
          </a:xfrm>
        </p:spPr>
        <p:txBody>
          <a:bodyPr/>
          <a:lstStyle/>
          <a:p>
            <a:r>
              <a:rPr lang="fr-FR" dirty="0"/>
              <a:t>Gestion de Projet</a:t>
            </a:r>
          </a:p>
        </p:txBody>
      </p:sp>
      <p:sp>
        <p:nvSpPr>
          <p:cNvPr id="3" name="Sous-titre 2">
            <a:extLst>
              <a:ext uri="{FF2B5EF4-FFF2-40B4-BE49-F238E27FC236}">
                <a16:creationId xmlns:a16="http://schemas.microsoft.com/office/drawing/2014/main" xmlns="" id="{DE742793-AA69-6A8F-060F-A0FB23DCD2B0}"/>
              </a:ext>
            </a:extLst>
          </p:cNvPr>
          <p:cNvSpPr>
            <a:spLocks noGrp="1"/>
          </p:cNvSpPr>
          <p:nvPr>
            <p:ph type="subTitle" idx="1"/>
          </p:nvPr>
        </p:nvSpPr>
        <p:spPr>
          <a:xfrm>
            <a:off x="1524000" y="2554288"/>
            <a:ext cx="9144000" cy="1655762"/>
          </a:xfrm>
        </p:spPr>
        <p:txBody>
          <a:bodyPr/>
          <a:lstStyle/>
          <a:p>
            <a:r>
              <a:rPr lang="fr-FR" dirty="0"/>
              <a:t>Formation pour les jeunes du 11</a:t>
            </a:r>
          </a:p>
        </p:txBody>
      </p:sp>
      <p:pic>
        <p:nvPicPr>
          <p:cNvPr id="5" name="Image 4">
            <a:extLst>
              <a:ext uri="{FF2B5EF4-FFF2-40B4-BE49-F238E27FC236}">
                <a16:creationId xmlns:a16="http://schemas.microsoft.com/office/drawing/2014/main" xmlns="" id="{FD3018EF-B617-93CA-6D89-81B2DDA82C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34150" y="4851398"/>
            <a:ext cx="1771649" cy="1771649"/>
          </a:xfrm>
          <a:prstGeom prst="rect">
            <a:avLst/>
          </a:prstGeom>
        </p:spPr>
      </p:pic>
      <p:pic>
        <p:nvPicPr>
          <p:cNvPr id="7" name="Image 6">
            <a:extLst>
              <a:ext uri="{FF2B5EF4-FFF2-40B4-BE49-F238E27FC236}">
                <a16:creationId xmlns:a16="http://schemas.microsoft.com/office/drawing/2014/main" xmlns="" id="{E821A39B-1396-4264-AEE8-0009AC819FD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86199" y="4849812"/>
            <a:ext cx="1771650" cy="1771650"/>
          </a:xfrm>
          <a:prstGeom prst="rect">
            <a:avLst/>
          </a:prstGeom>
        </p:spPr>
      </p:pic>
      <p:pic>
        <p:nvPicPr>
          <p:cNvPr id="9" name="Image 8">
            <a:extLst>
              <a:ext uri="{FF2B5EF4-FFF2-40B4-BE49-F238E27FC236}">
                <a16:creationId xmlns:a16="http://schemas.microsoft.com/office/drawing/2014/main" xmlns="" id="{65528809-D9BE-E3FE-68E1-6D35D52B56E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10175" y="4849812"/>
            <a:ext cx="1771650" cy="1771650"/>
          </a:xfrm>
          <a:prstGeom prst="rect">
            <a:avLst/>
          </a:prstGeom>
        </p:spPr>
      </p:pic>
    </p:spTree>
    <p:extLst>
      <p:ext uri="{BB962C8B-B14F-4D97-AF65-F5344CB8AC3E}">
        <p14:creationId xmlns:p14="http://schemas.microsoft.com/office/powerpoint/2010/main" val="1951081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4CDFD19-63CD-57EE-49AE-7748FB692420}"/>
              </a:ext>
            </a:extLst>
          </p:cNvPr>
          <p:cNvSpPr>
            <a:spLocks noGrp="1"/>
          </p:cNvSpPr>
          <p:nvPr>
            <p:ph type="ctrTitle"/>
          </p:nvPr>
        </p:nvSpPr>
        <p:spPr>
          <a:xfrm>
            <a:off x="1524000" y="74613"/>
            <a:ext cx="9144000" cy="2387600"/>
          </a:xfrm>
        </p:spPr>
        <p:txBody>
          <a:bodyPr/>
          <a:lstStyle/>
          <a:p>
            <a:r>
              <a:rPr lang="fr-FR" dirty="0" err="1"/>
              <a:t>Plannification</a:t>
            </a:r>
            <a:r>
              <a:rPr lang="fr-FR" dirty="0"/>
              <a:t> du projet</a:t>
            </a:r>
          </a:p>
        </p:txBody>
      </p:sp>
      <p:sp>
        <p:nvSpPr>
          <p:cNvPr id="3" name="Sous-titre 2">
            <a:extLst>
              <a:ext uri="{FF2B5EF4-FFF2-40B4-BE49-F238E27FC236}">
                <a16:creationId xmlns:a16="http://schemas.microsoft.com/office/drawing/2014/main" xmlns="" id="{498BFF16-4777-1DAB-CFE5-D679551846AE}"/>
              </a:ext>
            </a:extLst>
          </p:cNvPr>
          <p:cNvSpPr>
            <a:spLocks noGrp="1"/>
          </p:cNvSpPr>
          <p:nvPr>
            <p:ph type="subTitle" idx="1"/>
          </p:nvPr>
        </p:nvSpPr>
        <p:spPr>
          <a:xfrm>
            <a:off x="1524000" y="2601119"/>
            <a:ext cx="9144000" cy="1655762"/>
          </a:xfrm>
        </p:spPr>
        <p:txBody>
          <a:bodyPr/>
          <a:lstStyle/>
          <a:p>
            <a:r>
              <a:rPr lang="fr-FR" dirty="0"/>
              <a:t>Novembre - Décembre</a:t>
            </a:r>
          </a:p>
        </p:txBody>
      </p:sp>
      <p:pic>
        <p:nvPicPr>
          <p:cNvPr id="5" name="Image 4">
            <a:extLst>
              <a:ext uri="{FF2B5EF4-FFF2-40B4-BE49-F238E27FC236}">
                <a16:creationId xmlns:a16="http://schemas.microsoft.com/office/drawing/2014/main" xmlns="" id="{E48533D0-BEE7-D768-8DE7-8C84CCA1D8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14750" y="3338512"/>
            <a:ext cx="4762500" cy="2486025"/>
          </a:xfrm>
          <a:prstGeom prst="rect">
            <a:avLst/>
          </a:prstGeom>
        </p:spPr>
      </p:pic>
    </p:spTree>
    <p:extLst>
      <p:ext uri="{BB962C8B-B14F-4D97-AF65-F5344CB8AC3E}">
        <p14:creationId xmlns:p14="http://schemas.microsoft.com/office/powerpoint/2010/main" val="3758605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2C7D55B-CACB-5A19-9827-99C6A64FE005}"/>
              </a:ext>
            </a:extLst>
          </p:cNvPr>
          <p:cNvSpPr>
            <a:spLocks noGrp="1"/>
          </p:cNvSpPr>
          <p:nvPr>
            <p:ph type="title"/>
          </p:nvPr>
        </p:nvSpPr>
        <p:spPr/>
        <p:txBody>
          <a:bodyPr/>
          <a:lstStyle/>
          <a:p>
            <a:r>
              <a:rPr lang="fr-FR" dirty="0"/>
              <a:t>Processus de prise de décision</a:t>
            </a:r>
          </a:p>
        </p:txBody>
      </p:sp>
      <p:graphicFrame>
        <p:nvGraphicFramePr>
          <p:cNvPr id="4" name="Espace réservé du contenu 3">
            <a:extLst>
              <a:ext uri="{FF2B5EF4-FFF2-40B4-BE49-F238E27FC236}">
                <a16:creationId xmlns:a16="http://schemas.microsoft.com/office/drawing/2014/main" xmlns="" id="{6F3875F1-6AAC-8BB6-E111-19E36E65AA1E}"/>
              </a:ext>
            </a:extLst>
          </p:cNvPr>
          <p:cNvGraphicFramePr>
            <a:graphicFrameLocks noGrp="1"/>
          </p:cNvGraphicFramePr>
          <p:nvPr>
            <p:ph idx="1"/>
            <p:extLst>
              <p:ext uri="{D42A27DB-BD31-4B8C-83A1-F6EECF244321}">
                <p14:modId xmlns:p14="http://schemas.microsoft.com/office/powerpoint/2010/main" val="346638783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5263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2C7D55B-CACB-5A19-9827-99C6A64FE005}"/>
              </a:ext>
            </a:extLst>
          </p:cNvPr>
          <p:cNvSpPr>
            <a:spLocks noGrp="1"/>
          </p:cNvSpPr>
          <p:nvPr>
            <p:ph type="title"/>
          </p:nvPr>
        </p:nvSpPr>
        <p:spPr/>
        <p:txBody>
          <a:bodyPr/>
          <a:lstStyle/>
          <a:p>
            <a:r>
              <a:rPr lang="fr-FR" dirty="0"/>
              <a:t>L’outil Klaxoon – présentiel et distanciel</a:t>
            </a:r>
          </a:p>
        </p:txBody>
      </p:sp>
      <p:pic>
        <p:nvPicPr>
          <p:cNvPr id="9" name="Image 8">
            <a:extLst>
              <a:ext uri="{FF2B5EF4-FFF2-40B4-BE49-F238E27FC236}">
                <a16:creationId xmlns:a16="http://schemas.microsoft.com/office/drawing/2014/main" xmlns="" id="{29D02357-435B-9D58-B1D2-3819566421DD}"/>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28250036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1966AC92-0195-0FAE-61C6-A5A8CC832BC2}"/>
              </a:ext>
            </a:extLst>
          </p:cNvPr>
          <p:cNvSpPr>
            <a:spLocks noGrp="1"/>
          </p:cNvSpPr>
          <p:nvPr>
            <p:ph type="title"/>
          </p:nvPr>
        </p:nvSpPr>
        <p:spPr/>
        <p:txBody>
          <a:bodyPr/>
          <a:lstStyle/>
          <a:p>
            <a:r>
              <a:rPr lang="fr-FR" dirty="0"/>
              <a:t>La matrice d’Eisenhower</a:t>
            </a:r>
          </a:p>
        </p:txBody>
      </p:sp>
      <p:pic>
        <p:nvPicPr>
          <p:cNvPr id="5" name="Image 4">
            <a:extLst>
              <a:ext uri="{FF2B5EF4-FFF2-40B4-BE49-F238E27FC236}">
                <a16:creationId xmlns:a16="http://schemas.microsoft.com/office/drawing/2014/main" xmlns="" id="{9804FB0D-9176-EBC4-F7BE-BCDED1E8C3BF}"/>
              </a:ext>
            </a:extLst>
          </p:cNvPr>
          <p:cNvPicPr>
            <a:picLocks noChangeAspect="1"/>
          </p:cNvPicPr>
          <p:nvPr/>
        </p:nvPicPr>
        <p:blipFill>
          <a:blip r:embed="rId2"/>
          <a:stretch>
            <a:fillRect/>
          </a:stretch>
        </p:blipFill>
        <p:spPr>
          <a:xfrm>
            <a:off x="957935" y="1359961"/>
            <a:ext cx="7519315" cy="4823878"/>
          </a:xfrm>
          <a:prstGeom prst="rect">
            <a:avLst/>
          </a:prstGeom>
        </p:spPr>
      </p:pic>
    </p:spTree>
    <p:extLst>
      <p:ext uri="{BB962C8B-B14F-4D97-AF65-F5344CB8AC3E}">
        <p14:creationId xmlns:p14="http://schemas.microsoft.com/office/powerpoint/2010/main" val="3306266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DBE1C3E-A905-4710-BDE1-8408C2F2F34C}"/>
              </a:ext>
            </a:extLst>
          </p:cNvPr>
          <p:cNvSpPr>
            <a:spLocks noGrp="1"/>
          </p:cNvSpPr>
          <p:nvPr>
            <p:ph type="title"/>
          </p:nvPr>
        </p:nvSpPr>
        <p:spPr/>
        <p:txBody>
          <a:bodyPr/>
          <a:lstStyle/>
          <a:p>
            <a:r>
              <a:rPr lang="fr-FR" dirty="0"/>
              <a:t>La structure WBS </a:t>
            </a:r>
          </a:p>
        </p:txBody>
      </p:sp>
      <p:pic>
        <p:nvPicPr>
          <p:cNvPr id="6" name="Graphique 5" descr="Pizza entière">
            <a:extLst>
              <a:ext uri="{FF2B5EF4-FFF2-40B4-BE49-F238E27FC236}">
                <a16:creationId xmlns:a16="http://schemas.microsoft.com/office/drawing/2014/main" xmlns="" id="{E1C518AB-A701-43B1-A32F-FAC4473D849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971203" y="4571221"/>
            <a:ext cx="1605742" cy="1605742"/>
          </a:xfrm>
          <a:prstGeom prst="rect">
            <a:avLst/>
          </a:prstGeom>
        </p:spPr>
      </p:pic>
      <p:graphicFrame>
        <p:nvGraphicFramePr>
          <p:cNvPr id="7" name="Espace réservé du contenu 6">
            <a:extLst>
              <a:ext uri="{FF2B5EF4-FFF2-40B4-BE49-F238E27FC236}">
                <a16:creationId xmlns:a16="http://schemas.microsoft.com/office/drawing/2014/main" xmlns="" id="{D1610347-00C3-451C-BCC8-93476657568A}"/>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138104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2636578-D9A5-7FC4-8BD0-80638EC2C21F}"/>
              </a:ext>
            </a:extLst>
          </p:cNvPr>
          <p:cNvSpPr>
            <a:spLocks noGrp="1"/>
          </p:cNvSpPr>
          <p:nvPr>
            <p:ph type="title"/>
          </p:nvPr>
        </p:nvSpPr>
        <p:spPr/>
        <p:txBody>
          <a:bodyPr/>
          <a:lstStyle/>
          <a:p>
            <a:r>
              <a:rPr lang="fr-FR" dirty="0"/>
              <a:t>Notre structure WBS</a:t>
            </a:r>
          </a:p>
        </p:txBody>
      </p:sp>
      <p:pic>
        <p:nvPicPr>
          <p:cNvPr id="5" name="Image 4">
            <a:extLst>
              <a:ext uri="{FF2B5EF4-FFF2-40B4-BE49-F238E27FC236}">
                <a16:creationId xmlns:a16="http://schemas.microsoft.com/office/drawing/2014/main" xmlns="" id="{3ADD0472-39FE-D928-880F-D4C5FF59353C}"/>
              </a:ext>
            </a:extLst>
          </p:cNvPr>
          <p:cNvPicPr>
            <a:picLocks noChangeAspect="1"/>
          </p:cNvPicPr>
          <p:nvPr/>
        </p:nvPicPr>
        <p:blipFill>
          <a:blip r:embed="rId2"/>
          <a:stretch>
            <a:fillRect/>
          </a:stretch>
        </p:blipFill>
        <p:spPr>
          <a:xfrm>
            <a:off x="838200" y="1586770"/>
            <a:ext cx="10465274" cy="4337780"/>
          </a:xfrm>
          <a:prstGeom prst="rect">
            <a:avLst/>
          </a:prstGeom>
        </p:spPr>
      </p:pic>
    </p:spTree>
    <p:extLst>
      <p:ext uri="{BB962C8B-B14F-4D97-AF65-F5344CB8AC3E}">
        <p14:creationId xmlns:p14="http://schemas.microsoft.com/office/powerpoint/2010/main" val="1425384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1EA1834-D819-49E2-B1BB-96B54F34312E}"/>
              </a:ext>
            </a:extLst>
          </p:cNvPr>
          <p:cNvSpPr>
            <a:spLocks noGrp="1"/>
          </p:cNvSpPr>
          <p:nvPr>
            <p:ph type="title"/>
          </p:nvPr>
        </p:nvSpPr>
        <p:spPr>
          <a:xfrm>
            <a:off x="838200" y="345812"/>
            <a:ext cx="10515600" cy="1325563"/>
          </a:xfrm>
        </p:spPr>
        <p:txBody>
          <a:bodyPr/>
          <a:lstStyle/>
          <a:p>
            <a:r>
              <a:rPr lang="fr-FR" dirty="0"/>
              <a:t>Prochaine étape - Diagramme de Gantt</a:t>
            </a:r>
          </a:p>
        </p:txBody>
      </p:sp>
      <p:graphicFrame>
        <p:nvGraphicFramePr>
          <p:cNvPr id="4" name="Tableau 4">
            <a:extLst>
              <a:ext uri="{FF2B5EF4-FFF2-40B4-BE49-F238E27FC236}">
                <a16:creationId xmlns:a16="http://schemas.microsoft.com/office/drawing/2014/main" xmlns="" id="{4144BD49-07EC-421A-ABFB-5B55318687E0}"/>
              </a:ext>
            </a:extLst>
          </p:cNvPr>
          <p:cNvGraphicFramePr>
            <a:graphicFrameLocks noGrp="1"/>
          </p:cNvGraphicFramePr>
          <p:nvPr>
            <p:ph idx="1"/>
            <p:extLst>
              <p:ext uri="{D42A27DB-BD31-4B8C-83A1-F6EECF244321}">
                <p14:modId xmlns:p14="http://schemas.microsoft.com/office/powerpoint/2010/main" val="2406313734"/>
              </p:ext>
            </p:extLst>
          </p:nvPr>
        </p:nvGraphicFramePr>
        <p:xfrm>
          <a:off x="838200" y="2062108"/>
          <a:ext cx="10559152" cy="4450080"/>
        </p:xfrm>
        <a:graphic>
          <a:graphicData uri="http://schemas.openxmlformats.org/drawingml/2006/table">
            <a:tbl>
              <a:tblPr firstRow="1" bandRow="1">
                <a:tableStyleId>{5C22544A-7EE6-4342-B048-85BDC9FD1C3A}</a:tableStyleId>
              </a:tblPr>
              <a:tblGrid>
                <a:gridCol w="2567152">
                  <a:extLst>
                    <a:ext uri="{9D8B030D-6E8A-4147-A177-3AD203B41FA5}">
                      <a16:colId xmlns:a16="http://schemas.microsoft.com/office/drawing/2014/main" xmlns="" val="1891453901"/>
                    </a:ext>
                  </a:extLst>
                </a:gridCol>
                <a:gridCol w="1332000">
                  <a:extLst>
                    <a:ext uri="{9D8B030D-6E8A-4147-A177-3AD203B41FA5}">
                      <a16:colId xmlns:a16="http://schemas.microsoft.com/office/drawing/2014/main" xmlns="" val="156508773"/>
                    </a:ext>
                  </a:extLst>
                </a:gridCol>
                <a:gridCol w="1332000">
                  <a:extLst>
                    <a:ext uri="{9D8B030D-6E8A-4147-A177-3AD203B41FA5}">
                      <a16:colId xmlns:a16="http://schemas.microsoft.com/office/drawing/2014/main" xmlns="" val="2548648755"/>
                    </a:ext>
                  </a:extLst>
                </a:gridCol>
                <a:gridCol w="1332000">
                  <a:extLst>
                    <a:ext uri="{9D8B030D-6E8A-4147-A177-3AD203B41FA5}">
                      <a16:colId xmlns:a16="http://schemas.microsoft.com/office/drawing/2014/main" xmlns="" val="3700794132"/>
                    </a:ext>
                  </a:extLst>
                </a:gridCol>
                <a:gridCol w="1332000">
                  <a:extLst>
                    <a:ext uri="{9D8B030D-6E8A-4147-A177-3AD203B41FA5}">
                      <a16:colId xmlns:a16="http://schemas.microsoft.com/office/drawing/2014/main" xmlns="" val="721958741"/>
                    </a:ext>
                  </a:extLst>
                </a:gridCol>
                <a:gridCol w="1332000">
                  <a:extLst>
                    <a:ext uri="{9D8B030D-6E8A-4147-A177-3AD203B41FA5}">
                      <a16:colId xmlns:a16="http://schemas.microsoft.com/office/drawing/2014/main" xmlns="" val="2470980354"/>
                    </a:ext>
                  </a:extLst>
                </a:gridCol>
                <a:gridCol w="1332000">
                  <a:extLst>
                    <a:ext uri="{9D8B030D-6E8A-4147-A177-3AD203B41FA5}">
                      <a16:colId xmlns:a16="http://schemas.microsoft.com/office/drawing/2014/main" xmlns="" val="1166365731"/>
                    </a:ext>
                  </a:extLst>
                </a:gridCol>
              </a:tblGrid>
              <a:tr h="370840">
                <a:tc>
                  <a:txBody>
                    <a:bodyPr/>
                    <a:lstStyle/>
                    <a:p>
                      <a:pPr algn="ctr"/>
                      <a:r>
                        <a:rPr lang="fr-FR" sz="1600" dirty="0"/>
                        <a:t>Tâches</a:t>
                      </a:r>
                    </a:p>
                  </a:txBody>
                  <a:tcPr/>
                </a:tc>
                <a:tc>
                  <a:txBody>
                    <a:bodyPr/>
                    <a:lstStyle/>
                    <a:p>
                      <a:pPr algn="ctr"/>
                      <a:r>
                        <a:rPr lang="fr-FR" sz="1600" dirty="0"/>
                        <a:t>Janvier</a:t>
                      </a:r>
                    </a:p>
                  </a:txBody>
                  <a:tcPr/>
                </a:tc>
                <a:tc>
                  <a:txBody>
                    <a:bodyPr/>
                    <a:lstStyle/>
                    <a:p>
                      <a:pPr algn="ctr"/>
                      <a:r>
                        <a:rPr lang="fr-FR" sz="1600" dirty="0"/>
                        <a:t>Février</a:t>
                      </a:r>
                    </a:p>
                  </a:txBody>
                  <a:tcPr/>
                </a:tc>
                <a:tc>
                  <a:txBody>
                    <a:bodyPr/>
                    <a:lstStyle/>
                    <a:p>
                      <a:pPr algn="ctr"/>
                      <a:r>
                        <a:rPr lang="fr-FR" sz="1600" dirty="0"/>
                        <a:t>Mars</a:t>
                      </a:r>
                    </a:p>
                  </a:txBody>
                  <a:tcPr/>
                </a:tc>
                <a:tc>
                  <a:txBody>
                    <a:bodyPr/>
                    <a:lstStyle/>
                    <a:p>
                      <a:pPr algn="ctr"/>
                      <a:r>
                        <a:rPr lang="fr-FR" sz="1600" dirty="0"/>
                        <a:t>Avril</a:t>
                      </a:r>
                    </a:p>
                  </a:txBody>
                  <a:tcPr/>
                </a:tc>
                <a:tc>
                  <a:txBody>
                    <a:bodyPr/>
                    <a:lstStyle/>
                    <a:p>
                      <a:pPr algn="ctr"/>
                      <a:r>
                        <a:rPr lang="fr-FR" sz="1600" dirty="0"/>
                        <a:t>Mai</a:t>
                      </a:r>
                    </a:p>
                  </a:txBody>
                  <a:tcPr/>
                </a:tc>
                <a:tc>
                  <a:txBody>
                    <a:bodyPr/>
                    <a:lstStyle/>
                    <a:p>
                      <a:pPr algn="ctr"/>
                      <a:r>
                        <a:rPr lang="fr-FR" sz="1600" dirty="0"/>
                        <a:t>Juin</a:t>
                      </a:r>
                    </a:p>
                  </a:txBody>
                  <a:tcPr/>
                </a:tc>
                <a:extLst>
                  <a:ext uri="{0D108BD9-81ED-4DB2-BD59-A6C34878D82A}">
                    <a16:rowId xmlns:a16="http://schemas.microsoft.com/office/drawing/2014/main" xmlns="" val="2107743619"/>
                  </a:ext>
                </a:extLst>
              </a:tr>
              <a:tr h="370840">
                <a:tc>
                  <a:txBody>
                    <a:bodyPr/>
                    <a:lstStyle/>
                    <a:p>
                      <a:r>
                        <a:rPr lang="fr-FR" sz="1600" dirty="0"/>
                        <a:t>Recherche de sponsors</a:t>
                      </a:r>
                    </a:p>
                  </a:txBody>
                  <a:tcPr/>
                </a:tc>
                <a:tc>
                  <a:txBody>
                    <a:bodyPr/>
                    <a:lstStyle/>
                    <a:p>
                      <a:endParaRPr lang="fr-FR" dirty="0"/>
                    </a:p>
                  </a:txBody>
                  <a:tcPr/>
                </a:tc>
                <a:tc>
                  <a:txBody>
                    <a:bodyPr/>
                    <a:lstStyle/>
                    <a:p>
                      <a:endParaRPr lang="fr-FR"/>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xmlns="" val="1812052872"/>
                  </a:ext>
                </a:extLst>
              </a:tr>
              <a:tr h="370840">
                <a:tc>
                  <a:txBody>
                    <a:bodyPr/>
                    <a:lstStyle/>
                    <a:p>
                      <a:r>
                        <a:rPr lang="fr-FR" sz="1600" dirty="0"/>
                        <a:t>Communication lycées</a:t>
                      </a:r>
                    </a:p>
                  </a:txBody>
                  <a:tcPr/>
                </a:tc>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xmlns="" val="742064261"/>
                  </a:ext>
                </a:extLst>
              </a:tr>
              <a:tr h="370840">
                <a:tc>
                  <a:txBody>
                    <a:bodyPr/>
                    <a:lstStyle/>
                    <a:p>
                      <a:r>
                        <a:rPr lang="fr-FR" sz="1600" dirty="0"/>
                        <a:t>Ouverture des inscriptions</a:t>
                      </a: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xmlns="" val="1698545276"/>
                  </a:ext>
                </a:extLst>
              </a:tr>
              <a:tr h="370840">
                <a:tc>
                  <a:txBody>
                    <a:bodyPr/>
                    <a:lstStyle/>
                    <a:p>
                      <a:r>
                        <a:rPr lang="fr-FR" sz="1600" dirty="0"/>
                        <a:t>Listes de matériels</a:t>
                      </a: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xmlns="" val="372581936"/>
                  </a:ext>
                </a:extLst>
              </a:tr>
              <a:tr h="370840">
                <a:tc>
                  <a:txBody>
                    <a:bodyPr/>
                    <a:lstStyle/>
                    <a:p>
                      <a:r>
                        <a:rPr lang="fr-FR" sz="1600" dirty="0"/>
                        <a:t>Demande de matériel</a:t>
                      </a: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xmlns="" val="2785049434"/>
                  </a:ext>
                </a:extLst>
              </a:tr>
              <a:tr h="370840">
                <a:tc>
                  <a:txBody>
                    <a:bodyPr/>
                    <a:lstStyle/>
                    <a:p>
                      <a:endParaRPr lang="fr-FR" sz="1600"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xmlns="" val="3925127508"/>
                  </a:ext>
                </a:extLst>
              </a:tr>
              <a:tr h="370840">
                <a:tc>
                  <a:txBody>
                    <a:bodyPr/>
                    <a:lstStyle/>
                    <a:p>
                      <a:endParaRPr lang="fr-FR" sz="1600"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xmlns="" val="4170593936"/>
                  </a:ext>
                </a:extLst>
              </a:tr>
              <a:tr h="370840">
                <a:tc>
                  <a:txBody>
                    <a:bodyPr/>
                    <a:lstStyle/>
                    <a:p>
                      <a:endParaRPr lang="fr-FR" sz="1600"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xmlns="" val="3795647578"/>
                  </a:ext>
                </a:extLst>
              </a:tr>
              <a:tr h="370840">
                <a:tc>
                  <a:txBody>
                    <a:bodyPr/>
                    <a:lstStyle/>
                    <a:p>
                      <a:endParaRPr lang="fr-FR" sz="1600"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xmlns="" val="761002543"/>
                  </a:ext>
                </a:extLst>
              </a:tr>
              <a:tr h="370840">
                <a:tc>
                  <a:txBody>
                    <a:bodyPr/>
                    <a:lstStyle/>
                    <a:p>
                      <a:r>
                        <a:rPr lang="fr-FR" sz="1600" dirty="0"/>
                        <a:t>Organisation événement</a:t>
                      </a:r>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xmlns="" val="3941576377"/>
                  </a:ext>
                </a:extLst>
              </a:tr>
              <a:tr h="370840">
                <a:tc>
                  <a:txBody>
                    <a:bodyPr/>
                    <a:lstStyle/>
                    <a:p>
                      <a:r>
                        <a:rPr lang="fr-FR" sz="1600" dirty="0"/>
                        <a:t>Bilan – clôture du projet</a:t>
                      </a:r>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extLst>
                  <a:ext uri="{0D108BD9-81ED-4DB2-BD59-A6C34878D82A}">
                    <a16:rowId xmlns:a16="http://schemas.microsoft.com/office/drawing/2014/main" xmlns="" val="4074377758"/>
                  </a:ext>
                </a:extLst>
              </a:tr>
            </a:tbl>
          </a:graphicData>
        </a:graphic>
      </p:graphicFrame>
      <p:sp>
        <p:nvSpPr>
          <p:cNvPr id="6" name="Rectangle 5">
            <a:extLst>
              <a:ext uri="{FF2B5EF4-FFF2-40B4-BE49-F238E27FC236}">
                <a16:creationId xmlns:a16="http://schemas.microsoft.com/office/drawing/2014/main" xmlns="" id="{50B7F5C0-FEB1-4445-9D7A-E983B54620A1}"/>
              </a:ext>
            </a:extLst>
          </p:cNvPr>
          <p:cNvSpPr/>
          <p:nvPr/>
        </p:nvSpPr>
        <p:spPr>
          <a:xfrm>
            <a:off x="3484179" y="2475186"/>
            <a:ext cx="1166649" cy="252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a:extLst>
              <a:ext uri="{FF2B5EF4-FFF2-40B4-BE49-F238E27FC236}">
                <a16:creationId xmlns:a16="http://schemas.microsoft.com/office/drawing/2014/main" xmlns="" id="{5F40F85C-9C59-4250-92D6-143A9C5DD003}"/>
              </a:ext>
            </a:extLst>
          </p:cNvPr>
          <p:cNvSpPr/>
          <p:nvPr/>
        </p:nvSpPr>
        <p:spPr>
          <a:xfrm>
            <a:off x="3971925" y="2869324"/>
            <a:ext cx="1166649" cy="2488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a:extLst>
              <a:ext uri="{FF2B5EF4-FFF2-40B4-BE49-F238E27FC236}">
                <a16:creationId xmlns:a16="http://schemas.microsoft.com/office/drawing/2014/main" xmlns="" id="{1B4E2684-0961-41DB-A335-B2C67B759D4A}"/>
              </a:ext>
            </a:extLst>
          </p:cNvPr>
          <p:cNvSpPr/>
          <p:nvPr/>
        </p:nvSpPr>
        <p:spPr>
          <a:xfrm>
            <a:off x="5138574" y="3612453"/>
            <a:ext cx="957425" cy="252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a:extLst>
              <a:ext uri="{FF2B5EF4-FFF2-40B4-BE49-F238E27FC236}">
                <a16:creationId xmlns:a16="http://schemas.microsoft.com/office/drawing/2014/main" xmlns="" id="{A057DBF5-9C30-43E0-96AC-7A6C570F8DFC}"/>
              </a:ext>
            </a:extLst>
          </p:cNvPr>
          <p:cNvSpPr/>
          <p:nvPr/>
        </p:nvSpPr>
        <p:spPr>
          <a:xfrm>
            <a:off x="8797916" y="4329496"/>
            <a:ext cx="1166649" cy="252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Rectangle 10">
            <a:extLst>
              <a:ext uri="{FF2B5EF4-FFF2-40B4-BE49-F238E27FC236}">
                <a16:creationId xmlns:a16="http://schemas.microsoft.com/office/drawing/2014/main" xmlns="" id="{71758FEA-77D6-44D4-8523-F542C4FA888D}"/>
              </a:ext>
            </a:extLst>
          </p:cNvPr>
          <p:cNvSpPr/>
          <p:nvPr/>
        </p:nvSpPr>
        <p:spPr>
          <a:xfrm>
            <a:off x="8797916" y="4692103"/>
            <a:ext cx="1166649" cy="252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11">
            <a:extLst>
              <a:ext uri="{FF2B5EF4-FFF2-40B4-BE49-F238E27FC236}">
                <a16:creationId xmlns:a16="http://schemas.microsoft.com/office/drawing/2014/main" xmlns="" id="{F0E91FC2-EB28-4DDA-AAF8-90424D42EAA4}"/>
              </a:ext>
            </a:extLst>
          </p:cNvPr>
          <p:cNvSpPr/>
          <p:nvPr/>
        </p:nvSpPr>
        <p:spPr>
          <a:xfrm>
            <a:off x="8797915" y="5093532"/>
            <a:ext cx="1166649" cy="252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Rectangle 12">
            <a:extLst>
              <a:ext uri="{FF2B5EF4-FFF2-40B4-BE49-F238E27FC236}">
                <a16:creationId xmlns:a16="http://schemas.microsoft.com/office/drawing/2014/main" xmlns="" id="{4ACDAB73-2161-4AE3-A369-36C21569FDD4}"/>
              </a:ext>
            </a:extLst>
          </p:cNvPr>
          <p:cNvSpPr/>
          <p:nvPr/>
        </p:nvSpPr>
        <p:spPr>
          <a:xfrm>
            <a:off x="8797916" y="5448257"/>
            <a:ext cx="1166649" cy="252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13">
            <a:extLst>
              <a:ext uri="{FF2B5EF4-FFF2-40B4-BE49-F238E27FC236}">
                <a16:creationId xmlns:a16="http://schemas.microsoft.com/office/drawing/2014/main" xmlns="" id="{D9997555-B8FC-4758-A51F-0C1218467289}"/>
              </a:ext>
            </a:extLst>
          </p:cNvPr>
          <p:cNvSpPr/>
          <p:nvPr/>
        </p:nvSpPr>
        <p:spPr>
          <a:xfrm>
            <a:off x="10139854" y="5826630"/>
            <a:ext cx="549168" cy="2588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ectangle 14">
            <a:extLst>
              <a:ext uri="{FF2B5EF4-FFF2-40B4-BE49-F238E27FC236}">
                <a16:creationId xmlns:a16="http://schemas.microsoft.com/office/drawing/2014/main" xmlns="" id="{ED79AF1B-F581-43E2-8F99-76AB73B3D399}"/>
              </a:ext>
            </a:extLst>
          </p:cNvPr>
          <p:cNvSpPr/>
          <p:nvPr/>
        </p:nvSpPr>
        <p:spPr>
          <a:xfrm>
            <a:off x="10773100" y="6189239"/>
            <a:ext cx="549168" cy="2588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15">
            <a:extLst>
              <a:ext uri="{FF2B5EF4-FFF2-40B4-BE49-F238E27FC236}">
                <a16:creationId xmlns:a16="http://schemas.microsoft.com/office/drawing/2014/main" xmlns="" id="{57A46CDD-4F58-4266-98E0-792B03CAC0A9}"/>
              </a:ext>
            </a:extLst>
          </p:cNvPr>
          <p:cNvSpPr/>
          <p:nvPr/>
        </p:nvSpPr>
        <p:spPr>
          <a:xfrm>
            <a:off x="5138574" y="3224498"/>
            <a:ext cx="1166649" cy="252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Accolade ouvrante 16">
            <a:extLst>
              <a:ext uri="{FF2B5EF4-FFF2-40B4-BE49-F238E27FC236}">
                <a16:creationId xmlns:a16="http://schemas.microsoft.com/office/drawing/2014/main" xmlns="" id="{830C738B-DBC4-45C8-B23D-5178AE487803}"/>
              </a:ext>
            </a:extLst>
          </p:cNvPr>
          <p:cNvSpPr/>
          <p:nvPr/>
        </p:nvSpPr>
        <p:spPr>
          <a:xfrm rot="5400000">
            <a:off x="7163178" y="322038"/>
            <a:ext cx="425669" cy="2560027"/>
          </a:xfrm>
          <a:prstGeom prst="lef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b="1" dirty="0"/>
          </a:p>
        </p:txBody>
      </p:sp>
      <p:sp>
        <p:nvSpPr>
          <p:cNvPr id="18" name="Accolade ouvrante 17">
            <a:extLst>
              <a:ext uri="{FF2B5EF4-FFF2-40B4-BE49-F238E27FC236}">
                <a16:creationId xmlns:a16="http://schemas.microsoft.com/office/drawing/2014/main" xmlns="" id="{8205ACE6-0F41-4BD3-8FC4-ABE2B9E019B2}"/>
              </a:ext>
            </a:extLst>
          </p:cNvPr>
          <p:cNvSpPr/>
          <p:nvPr/>
        </p:nvSpPr>
        <p:spPr>
          <a:xfrm rot="5400000">
            <a:off x="9150567" y="1000890"/>
            <a:ext cx="425669" cy="1202323"/>
          </a:xfrm>
          <a:prstGeom prst="lef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b="1" dirty="0"/>
          </a:p>
        </p:txBody>
      </p:sp>
      <p:sp>
        <p:nvSpPr>
          <p:cNvPr id="3" name="ZoneTexte 2">
            <a:extLst>
              <a:ext uri="{FF2B5EF4-FFF2-40B4-BE49-F238E27FC236}">
                <a16:creationId xmlns:a16="http://schemas.microsoft.com/office/drawing/2014/main" xmlns="" id="{25A5DA31-C36A-40B5-A93F-1528E0C7AF2C}"/>
              </a:ext>
            </a:extLst>
          </p:cNvPr>
          <p:cNvSpPr txBox="1"/>
          <p:nvPr/>
        </p:nvSpPr>
        <p:spPr>
          <a:xfrm>
            <a:off x="7221362" y="754303"/>
            <a:ext cx="330318" cy="369332"/>
          </a:xfrm>
          <a:prstGeom prst="rect">
            <a:avLst/>
          </a:prstGeom>
          <a:noFill/>
        </p:spPr>
        <p:txBody>
          <a:bodyPr wrap="square" rtlCol="0">
            <a:spAutoFit/>
          </a:bodyPr>
          <a:lstStyle/>
          <a:p>
            <a:r>
              <a:rPr lang="fr-FR" dirty="0">
                <a:solidFill>
                  <a:schemeClr val="bg1"/>
                </a:solidFill>
              </a:rPr>
              <a:t>1</a:t>
            </a:r>
          </a:p>
        </p:txBody>
      </p:sp>
      <p:sp>
        <p:nvSpPr>
          <p:cNvPr id="19" name="ZoneTexte 18">
            <a:extLst>
              <a:ext uri="{FF2B5EF4-FFF2-40B4-BE49-F238E27FC236}">
                <a16:creationId xmlns:a16="http://schemas.microsoft.com/office/drawing/2014/main" xmlns="" id="{DFBA3945-BBEB-4DB3-BE02-9FC1630E8477}"/>
              </a:ext>
            </a:extLst>
          </p:cNvPr>
          <p:cNvSpPr txBox="1"/>
          <p:nvPr/>
        </p:nvSpPr>
        <p:spPr>
          <a:xfrm>
            <a:off x="9214008" y="788163"/>
            <a:ext cx="330318" cy="369332"/>
          </a:xfrm>
          <a:prstGeom prst="rect">
            <a:avLst/>
          </a:prstGeom>
          <a:noFill/>
        </p:spPr>
        <p:txBody>
          <a:bodyPr wrap="square" rtlCol="0">
            <a:spAutoFit/>
          </a:bodyPr>
          <a:lstStyle/>
          <a:p>
            <a:r>
              <a:rPr lang="fr-FR" dirty="0">
                <a:solidFill>
                  <a:schemeClr val="bg1"/>
                </a:solidFill>
              </a:rPr>
              <a:t>2</a:t>
            </a:r>
          </a:p>
        </p:txBody>
      </p:sp>
      <p:sp>
        <p:nvSpPr>
          <p:cNvPr id="5" name="Rectangle 4">
            <a:extLst>
              <a:ext uri="{FF2B5EF4-FFF2-40B4-BE49-F238E27FC236}">
                <a16:creationId xmlns:a16="http://schemas.microsoft.com/office/drawing/2014/main" xmlns="" id="{0E9D7A1E-8E5B-CB4A-0004-7609305182FA}"/>
              </a:ext>
            </a:extLst>
          </p:cNvPr>
          <p:cNvSpPr/>
          <p:nvPr/>
        </p:nvSpPr>
        <p:spPr>
          <a:xfrm>
            <a:off x="5529099" y="3967481"/>
            <a:ext cx="957425" cy="252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9774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1222B8C-C54D-49C8-8CCF-015063D987EB}"/>
              </a:ext>
            </a:extLst>
          </p:cNvPr>
          <p:cNvSpPr>
            <a:spLocks noGrp="1"/>
          </p:cNvSpPr>
          <p:nvPr>
            <p:ph type="title"/>
          </p:nvPr>
        </p:nvSpPr>
        <p:spPr/>
        <p:txBody>
          <a:bodyPr/>
          <a:lstStyle/>
          <a:p>
            <a:r>
              <a:rPr lang="fr-FR" dirty="0"/>
              <a:t>Les 4 phases et les ajustements</a:t>
            </a:r>
          </a:p>
        </p:txBody>
      </p:sp>
      <p:graphicFrame>
        <p:nvGraphicFramePr>
          <p:cNvPr id="4" name="Espace réservé du contenu 3">
            <a:extLst>
              <a:ext uri="{FF2B5EF4-FFF2-40B4-BE49-F238E27FC236}">
                <a16:creationId xmlns:a16="http://schemas.microsoft.com/office/drawing/2014/main" xmlns="" id="{4F7B24BA-7C22-41CE-8983-218137DAA0CA}"/>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 name="Connecteur droit avec flèche 5">
            <a:extLst>
              <a:ext uri="{FF2B5EF4-FFF2-40B4-BE49-F238E27FC236}">
                <a16:creationId xmlns:a16="http://schemas.microsoft.com/office/drawing/2014/main" xmlns="" id="{0C6CC5D6-03DD-43B8-9913-428568670854}"/>
              </a:ext>
            </a:extLst>
          </p:cNvPr>
          <p:cNvCxnSpPr>
            <a:cxnSpLocks/>
          </p:cNvCxnSpPr>
          <p:nvPr/>
        </p:nvCxnSpPr>
        <p:spPr>
          <a:xfrm flipV="1">
            <a:off x="7526215" y="2502803"/>
            <a:ext cx="0" cy="7327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xmlns="" id="{A97A9B30-7790-4CF1-AE9C-E2DA9E59D1C7}"/>
              </a:ext>
            </a:extLst>
          </p:cNvPr>
          <p:cNvCxnSpPr>
            <a:cxnSpLocks/>
          </p:cNvCxnSpPr>
          <p:nvPr/>
        </p:nvCxnSpPr>
        <p:spPr>
          <a:xfrm>
            <a:off x="7526215" y="4825218"/>
            <a:ext cx="0" cy="7327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Connecteur droit avec flèche 8">
            <a:extLst>
              <a:ext uri="{FF2B5EF4-FFF2-40B4-BE49-F238E27FC236}">
                <a16:creationId xmlns:a16="http://schemas.microsoft.com/office/drawing/2014/main" xmlns="" id="{9415CBCB-966A-4FCE-967D-730FB77B6A3E}"/>
              </a:ext>
            </a:extLst>
          </p:cNvPr>
          <p:cNvCxnSpPr>
            <a:cxnSpLocks/>
          </p:cNvCxnSpPr>
          <p:nvPr/>
        </p:nvCxnSpPr>
        <p:spPr>
          <a:xfrm>
            <a:off x="10367889" y="4825218"/>
            <a:ext cx="0" cy="7327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necteur droit avec flèche 9">
            <a:extLst>
              <a:ext uri="{FF2B5EF4-FFF2-40B4-BE49-F238E27FC236}">
                <a16:creationId xmlns:a16="http://schemas.microsoft.com/office/drawing/2014/main" xmlns="" id="{A90B536D-6218-474B-BD6F-BBB5AA2BF918}"/>
              </a:ext>
            </a:extLst>
          </p:cNvPr>
          <p:cNvCxnSpPr>
            <a:cxnSpLocks/>
          </p:cNvCxnSpPr>
          <p:nvPr/>
        </p:nvCxnSpPr>
        <p:spPr>
          <a:xfrm>
            <a:off x="4684541" y="4825218"/>
            <a:ext cx="0" cy="7327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a:extLst>
              <a:ext uri="{FF2B5EF4-FFF2-40B4-BE49-F238E27FC236}">
                <a16:creationId xmlns:a16="http://schemas.microsoft.com/office/drawing/2014/main" xmlns="" id="{D2BDA9AE-103C-43B2-B347-53D926598100}"/>
              </a:ext>
            </a:extLst>
          </p:cNvPr>
          <p:cNvCxnSpPr>
            <a:cxnSpLocks/>
          </p:cNvCxnSpPr>
          <p:nvPr/>
        </p:nvCxnSpPr>
        <p:spPr>
          <a:xfrm flipH="1">
            <a:off x="1716258" y="5810580"/>
            <a:ext cx="867976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a:extLst>
              <a:ext uri="{FF2B5EF4-FFF2-40B4-BE49-F238E27FC236}">
                <a16:creationId xmlns:a16="http://schemas.microsoft.com/office/drawing/2014/main" xmlns="" id="{EEE4DFC0-7AB9-4B81-AF3C-23F0AAEB06DB}"/>
              </a:ext>
            </a:extLst>
          </p:cNvPr>
          <p:cNvCxnSpPr/>
          <p:nvPr/>
        </p:nvCxnSpPr>
        <p:spPr>
          <a:xfrm flipV="1">
            <a:off x="1716258" y="4825218"/>
            <a:ext cx="0" cy="6471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a:extLst>
              <a:ext uri="{FF2B5EF4-FFF2-40B4-BE49-F238E27FC236}">
                <a16:creationId xmlns:a16="http://schemas.microsoft.com/office/drawing/2014/main" xmlns="" id="{F7D2CFBC-0928-49C5-9E82-AB8C967DE456}"/>
              </a:ext>
            </a:extLst>
          </p:cNvPr>
          <p:cNvCxnSpPr>
            <a:cxnSpLocks/>
          </p:cNvCxnSpPr>
          <p:nvPr/>
        </p:nvCxnSpPr>
        <p:spPr>
          <a:xfrm flipH="1">
            <a:off x="4656405" y="2378063"/>
            <a:ext cx="2869811"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Connecteur droit avec flèche 16">
            <a:extLst>
              <a:ext uri="{FF2B5EF4-FFF2-40B4-BE49-F238E27FC236}">
                <a16:creationId xmlns:a16="http://schemas.microsoft.com/office/drawing/2014/main" xmlns="" id="{5C319684-8637-42AE-8D8B-124858945977}"/>
              </a:ext>
            </a:extLst>
          </p:cNvPr>
          <p:cNvCxnSpPr>
            <a:cxnSpLocks/>
          </p:cNvCxnSpPr>
          <p:nvPr/>
        </p:nvCxnSpPr>
        <p:spPr>
          <a:xfrm>
            <a:off x="4656405" y="2502803"/>
            <a:ext cx="0" cy="7327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ZoneTexte 18">
            <a:extLst>
              <a:ext uri="{FF2B5EF4-FFF2-40B4-BE49-F238E27FC236}">
                <a16:creationId xmlns:a16="http://schemas.microsoft.com/office/drawing/2014/main" xmlns="" id="{167C4351-EAC1-43BB-A3F0-4377CB437345}"/>
              </a:ext>
            </a:extLst>
          </p:cNvPr>
          <p:cNvSpPr txBox="1"/>
          <p:nvPr/>
        </p:nvSpPr>
        <p:spPr>
          <a:xfrm>
            <a:off x="5176911" y="1825625"/>
            <a:ext cx="1828800" cy="369332"/>
          </a:xfrm>
          <a:prstGeom prst="rect">
            <a:avLst/>
          </a:prstGeom>
          <a:noFill/>
        </p:spPr>
        <p:txBody>
          <a:bodyPr wrap="square" rtlCol="0">
            <a:spAutoFit/>
          </a:bodyPr>
          <a:lstStyle/>
          <a:p>
            <a:pPr algn="ctr"/>
            <a:r>
              <a:rPr lang="fr-FR" dirty="0"/>
              <a:t>Ajustements</a:t>
            </a:r>
          </a:p>
        </p:txBody>
      </p:sp>
      <p:sp>
        <p:nvSpPr>
          <p:cNvPr id="20" name="ZoneTexte 19">
            <a:extLst>
              <a:ext uri="{FF2B5EF4-FFF2-40B4-BE49-F238E27FC236}">
                <a16:creationId xmlns:a16="http://schemas.microsoft.com/office/drawing/2014/main" xmlns="" id="{7BCDF0FB-B9EA-467D-9B27-F4C1E56DC184}"/>
              </a:ext>
            </a:extLst>
          </p:cNvPr>
          <p:cNvSpPr txBox="1"/>
          <p:nvPr/>
        </p:nvSpPr>
        <p:spPr>
          <a:xfrm>
            <a:off x="5124156" y="5988733"/>
            <a:ext cx="1863970" cy="646331"/>
          </a:xfrm>
          <a:prstGeom prst="rect">
            <a:avLst/>
          </a:prstGeom>
          <a:noFill/>
        </p:spPr>
        <p:txBody>
          <a:bodyPr wrap="square" rtlCol="0">
            <a:spAutoFit/>
          </a:bodyPr>
          <a:lstStyle/>
          <a:p>
            <a:pPr algn="ctr"/>
            <a:r>
              <a:rPr lang="fr-FR" dirty="0"/>
              <a:t>Ajustements du projet en cours</a:t>
            </a:r>
          </a:p>
        </p:txBody>
      </p:sp>
      <p:sp>
        <p:nvSpPr>
          <p:cNvPr id="21" name="ZoneTexte 20">
            <a:extLst>
              <a:ext uri="{FF2B5EF4-FFF2-40B4-BE49-F238E27FC236}">
                <a16:creationId xmlns:a16="http://schemas.microsoft.com/office/drawing/2014/main" xmlns="" id="{4C36DEA7-DA09-4635-A75C-F51B68AC4B83}"/>
              </a:ext>
            </a:extLst>
          </p:cNvPr>
          <p:cNvSpPr txBox="1"/>
          <p:nvPr/>
        </p:nvSpPr>
        <p:spPr>
          <a:xfrm>
            <a:off x="7969346" y="5988734"/>
            <a:ext cx="2074985" cy="646331"/>
          </a:xfrm>
          <a:prstGeom prst="rect">
            <a:avLst/>
          </a:prstGeom>
          <a:noFill/>
        </p:spPr>
        <p:txBody>
          <a:bodyPr wrap="square" rtlCol="0">
            <a:spAutoFit/>
          </a:bodyPr>
          <a:lstStyle/>
          <a:p>
            <a:pPr algn="ctr"/>
            <a:r>
              <a:rPr lang="fr-FR" dirty="0"/>
              <a:t>Bilan établi en vue des futurs projets</a:t>
            </a:r>
          </a:p>
        </p:txBody>
      </p:sp>
    </p:spTree>
    <p:extLst>
      <p:ext uri="{BB962C8B-B14F-4D97-AF65-F5344CB8AC3E}">
        <p14:creationId xmlns:p14="http://schemas.microsoft.com/office/powerpoint/2010/main" val="4212691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19" grpId="0"/>
      <p:bldP spid="20" grpId="0"/>
      <p:bldP spid="2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4CDFD19-63CD-57EE-49AE-7748FB692420}"/>
              </a:ext>
            </a:extLst>
          </p:cNvPr>
          <p:cNvSpPr>
            <a:spLocks noGrp="1"/>
          </p:cNvSpPr>
          <p:nvPr>
            <p:ph type="ctrTitle"/>
          </p:nvPr>
        </p:nvSpPr>
        <p:spPr>
          <a:xfrm>
            <a:off x="1524000" y="74613"/>
            <a:ext cx="9144000" cy="2387600"/>
          </a:xfrm>
        </p:spPr>
        <p:txBody>
          <a:bodyPr/>
          <a:lstStyle/>
          <a:p>
            <a:r>
              <a:rPr lang="fr-FR" dirty="0"/>
              <a:t>Cadrage du projet</a:t>
            </a:r>
          </a:p>
        </p:txBody>
      </p:sp>
      <p:sp>
        <p:nvSpPr>
          <p:cNvPr id="3" name="Sous-titre 2">
            <a:extLst>
              <a:ext uri="{FF2B5EF4-FFF2-40B4-BE49-F238E27FC236}">
                <a16:creationId xmlns:a16="http://schemas.microsoft.com/office/drawing/2014/main" xmlns="" id="{498BFF16-4777-1DAB-CFE5-D679551846AE}"/>
              </a:ext>
            </a:extLst>
          </p:cNvPr>
          <p:cNvSpPr>
            <a:spLocks noGrp="1"/>
          </p:cNvSpPr>
          <p:nvPr>
            <p:ph type="subTitle" idx="1"/>
          </p:nvPr>
        </p:nvSpPr>
        <p:spPr>
          <a:xfrm>
            <a:off x="1524000" y="2601119"/>
            <a:ext cx="9144000" cy="1655762"/>
          </a:xfrm>
        </p:spPr>
        <p:txBody>
          <a:bodyPr/>
          <a:lstStyle/>
          <a:p>
            <a:r>
              <a:rPr lang="fr-FR" dirty="0"/>
              <a:t>Septembre - Octobre</a:t>
            </a:r>
          </a:p>
        </p:txBody>
      </p:sp>
      <p:pic>
        <p:nvPicPr>
          <p:cNvPr id="5" name="Image 4">
            <a:extLst>
              <a:ext uri="{FF2B5EF4-FFF2-40B4-BE49-F238E27FC236}">
                <a16:creationId xmlns:a16="http://schemas.microsoft.com/office/drawing/2014/main" xmlns="" id="{E48533D0-BEE7-D768-8DE7-8C84CCA1D8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14750" y="3338512"/>
            <a:ext cx="4762500" cy="2486025"/>
          </a:xfrm>
          <a:prstGeom prst="rect">
            <a:avLst/>
          </a:prstGeom>
        </p:spPr>
      </p:pic>
    </p:spTree>
    <p:extLst>
      <p:ext uri="{BB962C8B-B14F-4D97-AF65-F5344CB8AC3E}">
        <p14:creationId xmlns:p14="http://schemas.microsoft.com/office/powerpoint/2010/main" val="2329806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885723-25DF-F17D-7E05-7E68866C8480}"/>
              </a:ext>
            </a:extLst>
          </p:cNvPr>
          <p:cNvSpPr>
            <a:spLocks noGrp="1"/>
          </p:cNvSpPr>
          <p:nvPr>
            <p:ph type="title"/>
          </p:nvPr>
        </p:nvSpPr>
        <p:spPr/>
        <p:txBody>
          <a:bodyPr/>
          <a:lstStyle/>
          <a:p>
            <a:r>
              <a:rPr lang="fr-FR" dirty="0"/>
              <a:t>Définir un objectif SMART(E)</a:t>
            </a:r>
          </a:p>
        </p:txBody>
      </p:sp>
      <p:graphicFrame>
        <p:nvGraphicFramePr>
          <p:cNvPr id="4" name="Espace réservé du contenu 3">
            <a:extLst>
              <a:ext uri="{FF2B5EF4-FFF2-40B4-BE49-F238E27FC236}">
                <a16:creationId xmlns:a16="http://schemas.microsoft.com/office/drawing/2014/main" xmlns="" id="{13BC6DD5-4914-509E-9529-CF00D973496C}"/>
              </a:ext>
            </a:extLst>
          </p:cNvPr>
          <p:cNvGraphicFramePr>
            <a:graphicFrameLocks noGrp="1"/>
          </p:cNvGraphicFramePr>
          <p:nvPr>
            <p:ph idx="1"/>
            <p:extLst>
              <p:ext uri="{D42A27DB-BD31-4B8C-83A1-F6EECF244321}">
                <p14:modId xmlns:p14="http://schemas.microsoft.com/office/powerpoint/2010/main" val="98772641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6664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885723-25DF-F17D-7E05-7E68866C8480}"/>
              </a:ext>
            </a:extLst>
          </p:cNvPr>
          <p:cNvSpPr>
            <a:spLocks noGrp="1"/>
          </p:cNvSpPr>
          <p:nvPr>
            <p:ph type="title"/>
          </p:nvPr>
        </p:nvSpPr>
        <p:spPr/>
        <p:txBody>
          <a:bodyPr/>
          <a:lstStyle/>
          <a:p>
            <a:r>
              <a:rPr lang="fr-FR" dirty="0"/>
              <a:t>Notre objectif SMART(E)</a:t>
            </a:r>
          </a:p>
        </p:txBody>
      </p:sp>
      <p:sp>
        <p:nvSpPr>
          <p:cNvPr id="5" name="Espace réservé du contenu 4">
            <a:extLst>
              <a:ext uri="{FF2B5EF4-FFF2-40B4-BE49-F238E27FC236}">
                <a16:creationId xmlns:a16="http://schemas.microsoft.com/office/drawing/2014/main" xmlns="" id="{75A0F22D-E886-FBEB-BECF-180066A194B9}"/>
              </a:ext>
            </a:extLst>
          </p:cNvPr>
          <p:cNvSpPr>
            <a:spLocks noGrp="1"/>
          </p:cNvSpPr>
          <p:nvPr>
            <p:ph idx="1"/>
          </p:nvPr>
        </p:nvSpPr>
        <p:spPr/>
        <p:txBody>
          <a:bodyPr>
            <a:normAutofit lnSpcReduction="10000"/>
          </a:bodyPr>
          <a:lstStyle/>
          <a:p>
            <a:pPr marL="0" indent="0" algn="just">
              <a:buNone/>
            </a:pPr>
            <a:r>
              <a:rPr lang="fr-FR" sz="4400" dirty="0"/>
              <a:t>« Organiser une manifestation sportive (Laser Run), pour 12 classes de trente élèves des trois lycées de la ville d’Antony, soit 360 personnes sur une journée au printemps, tout en respectant l’environnement. »</a:t>
            </a:r>
          </a:p>
          <a:p>
            <a:pPr marL="0" indent="0" algn="just">
              <a:buNone/>
            </a:pPr>
            <a:endParaRPr lang="fr-FR" sz="4400" dirty="0"/>
          </a:p>
          <a:p>
            <a:pPr marL="0" indent="0" algn="just">
              <a:buNone/>
            </a:pPr>
            <a:r>
              <a:rPr lang="fr-FR" sz="2400" dirty="0"/>
              <a:t>« Il manque une dimension temporelle de notre objectif puisque la date n’est pas encore fixée »</a:t>
            </a:r>
            <a:endParaRPr lang="fr-FR" sz="2000" dirty="0"/>
          </a:p>
        </p:txBody>
      </p:sp>
    </p:spTree>
    <p:extLst>
      <p:ext uri="{BB962C8B-B14F-4D97-AF65-F5344CB8AC3E}">
        <p14:creationId xmlns:p14="http://schemas.microsoft.com/office/powerpoint/2010/main" val="863760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14CF390-444F-4C7F-AB5E-2E95F91E2247}"/>
              </a:ext>
            </a:extLst>
          </p:cNvPr>
          <p:cNvSpPr>
            <a:spLocks noGrp="1"/>
          </p:cNvSpPr>
          <p:nvPr>
            <p:ph type="title"/>
          </p:nvPr>
        </p:nvSpPr>
        <p:spPr/>
        <p:txBody>
          <a:bodyPr/>
          <a:lstStyle/>
          <a:p>
            <a:r>
              <a:rPr lang="fr-FR" dirty="0"/>
              <a:t>Les différents rôles</a:t>
            </a:r>
          </a:p>
        </p:txBody>
      </p:sp>
      <p:graphicFrame>
        <p:nvGraphicFramePr>
          <p:cNvPr id="7" name="Espace réservé du contenu 6">
            <a:extLst>
              <a:ext uri="{FF2B5EF4-FFF2-40B4-BE49-F238E27FC236}">
                <a16:creationId xmlns:a16="http://schemas.microsoft.com/office/drawing/2014/main" xmlns="" id="{5084E888-6D88-4831-A41E-0EC80E1E33B0}"/>
              </a:ext>
            </a:extLst>
          </p:cNvPr>
          <p:cNvGraphicFramePr>
            <a:graphicFrameLocks noGrp="1"/>
          </p:cNvGraphicFramePr>
          <p:nvPr>
            <p:ph idx="1"/>
          </p:nvPr>
        </p:nvGraphicFramePr>
        <p:xfrm>
          <a:off x="1946910" y="3705950"/>
          <a:ext cx="8298180" cy="28536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Espace réservé du contenu 6">
            <a:extLst>
              <a:ext uri="{FF2B5EF4-FFF2-40B4-BE49-F238E27FC236}">
                <a16:creationId xmlns:a16="http://schemas.microsoft.com/office/drawing/2014/main" xmlns="" id="{AA899F24-788D-4594-BDB5-E4282B90E7FF}"/>
              </a:ext>
            </a:extLst>
          </p:cNvPr>
          <p:cNvGraphicFramePr>
            <a:graphicFrameLocks/>
          </p:cNvGraphicFramePr>
          <p:nvPr/>
        </p:nvGraphicFramePr>
        <p:xfrm>
          <a:off x="3722023" y="1476513"/>
          <a:ext cx="4747953" cy="215343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10" name="Connecteur droit 9">
            <a:extLst>
              <a:ext uri="{FF2B5EF4-FFF2-40B4-BE49-F238E27FC236}">
                <a16:creationId xmlns:a16="http://schemas.microsoft.com/office/drawing/2014/main" xmlns="" id="{1F203F8F-2CF1-4C88-8488-929B29343922}"/>
              </a:ext>
            </a:extLst>
          </p:cNvPr>
          <p:cNvCxnSpPr/>
          <p:nvPr/>
        </p:nvCxnSpPr>
        <p:spPr>
          <a:xfrm flipV="1">
            <a:off x="3890356" y="3906982"/>
            <a:ext cx="0" cy="133003"/>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13">
            <a:extLst>
              <a:ext uri="{FF2B5EF4-FFF2-40B4-BE49-F238E27FC236}">
                <a16:creationId xmlns:a16="http://schemas.microsoft.com/office/drawing/2014/main" xmlns="" id="{137978DD-343D-4A11-BBC1-A6F8416B2836}"/>
              </a:ext>
            </a:extLst>
          </p:cNvPr>
          <p:cNvCxnSpPr>
            <a:cxnSpLocks/>
          </p:cNvCxnSpPr>
          <p:nvPr/>
        </p:nvCxnSpPr>
        <p:spPr>
          <a:xfrm flipV="1">
            <a:off x="8246225" y="3906982"/>
            <a:ext cx="0" cy="13300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a16="http://schemas.microsoft.com/office/drawing/2014/main" xmlns="" id="{9879A874-ADB0-4389-AFBA-3A26F9452E41}"/>
              </a:ext>
            </a:extLst>
          </p:cNvPr>
          <p:cNvCxnSpPr/>
          <p:nvPr/>
        </p:nvCxnSpPr>
        <p:spPr>
          <a:xfrm>
            <a:off x="3890356" y="3906982"/>
            <a:ext cx="435586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Connecteur droit avec flèche 19">
            <a:extLst>
              <a:ext uri="{FF2B5EF4-FFF2-40B4-BE49-F238E27FC236}">
                <a16:creationId xmlns:a16="http://schemas.microsoft.com/office/drawing/2014/main" xmlns="" id="{5BDE6654-DB07-4420-9FBC-55C32A7310F1}"/>
              </a:ext>
            </a:extLst>
          </p:cNvPr>
          <p:cNvCxnSpPr/>
          <p:nvPr/>
        </p:nvCxnSpPr>
        <p:spPr>
          <a:xfrm flipV="1">
            <a:off x="6095999" y="3629949"/>
            <a:ext cx="0" cy="2770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Connecteur droit avec flèche 21">
            <a:extLst>
              <a:ext uri="{FF2B5EF4-FFF2-40B4-BE49-F238E27FC236}">
                <a16:creationId xmlns:a16="http://schemas.microsoft.com/office/drawing/2014/main" xmlns="" id="{B64E711F-03B3-4AEA-8570-FED97E3684C7}"/>
              </a:ext>
            </a:extLst>
          </p:cNvPr>
          <p:cNvCxnSpPr/>
          <p:nvPr/>
        </p:nvCxnSpPr>
        <p:spPr>
          <a:xfrm flipV="1">
            <a:off x="6095999" y="2344190"/>
            <a:ext cx="0" cy="3657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Connecteur droit avec flèche 25">
            <a:extLst>
              <a:ext uri="{FF2B5EF4-FFF2-40B4-BE49-F238E27FC236}">
                <a16:creationId xmlns:a16="http://schemas.microsoft.com/office/drawing/2014/main" xmlns="" id="{2D039869-E811-4F12-AF48-26992C04C61D}"/>
              </a:ext>
            </a:extLst>
          </p:cNvPr>
          <p:cNvCxnSpPr>
            <a:cxnSpLocks/>
          </p:cNvCxnSpPr>
          <p:nvPr/>
        </p:nvCxnSpPr>
        <p:spPr>
          <a:xfrm flipV="1">
            <a:off x="3923606" y="4921135"/>
            <a:ext cx="0" cy="2116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Connecteur droit avec flèche 29">
            <a:extLst>
              <a:ext uri="{FF2B5EF4-FFF2-40B4-BE49-F238E27FC236}">
                <a16:creationId xmlns:a16="http://schemas.microsoft.com/office/drawing/2014/main" xmlns="" id="{778EDEC9-F4EA-445B-9C38-1328400B23CB}"/>
              </a:ext>
            </a:extLst>
          </p:cNvPr>
          <p:cNvCxnSpPr/>
          <p:nvPr/>
        </p:nvCxnSpPr>
        <p:spPr>
          <a:xfrm flipV="1">
            <a:off x="8262850" y="4921135"/>
            <a:ext cx="0" cy="1784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9995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B19450A-4293-29FE-DA0C-C08D6802FDCD}"/>
              </a:ext>
            </a:extLst>
          </p:cNvPr>
          <p:cNvSpPr>
            <a:spLocks noGrp="1"/>
          </p:cNvSpPr>
          <p:nvPr>
            <p:ph type="title"/>
          </p:nvPr>
        </p:nvSpPr>
        <p:spPr/>
        <p:txBody>
          <a:bodyPr/>
          <a:lstStyle/>
          <a:p>
            <a:r>
              <a:rPr lang="fr-FR" dirty="0"/>
              <a:t>Organigramme</a:t>
            </a:r>
          </a:p>
        </p:txBody>
      </p:sp>
      <p:graphicFrame>
        <p:nvGraphicFramePr>
          <p:cNvPr id="4" name="Espace réservé du contenu 3">
            <a:extLst>
              <a:ext uri="{FF2B5EF4-FFF2-40B4-BE49-F238E27FC236}">
                <a16:creationId xmlns:a16="http://schemas.microsoft.com/office/drawing/2014/main" xmlns="" id="{BE7A01BB-B6DA-CFAD-F1B9-F319A9ADD2EA}"/>
              </a:ext>
            </a:extLst>
          </p:cNvPr>
          <p:cNvGraphicFramePr>
            <a:graphicFrameLocks noGrp="1"/>
          </p:cNvGraphicFramePr>
          <p:nvPr>
            <p:ph idx="1"/>
            <p:extLst>
              <p:ext uri="{D42A27DB-BD31-4B8C-83A1-F6EECF244321}">
                <p14:modId xmlns:p14="http://schemas.microsoft.com/office/powerpoint/2010/main" val="357185552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79624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8A8C250-A5A7-1FD3-6B7C-D1964F5BF707}"/>
              </a:ext>
            </a:extLst>
          </p:cNvPr>
          <p:cNvSpPr>
            <a:spLocks noGrp="1"/>
          </p:cNvSpPr>
          <p:nvPr>
            <p:ph type="title"/>
          </p:nvPr>
        </p:nvSpPr>
        <p:spPr/>
        <p:txBody>
          <a:bodyPr/>
          <a:lstStyle/>
          <a:p>
            <a:r>
              <a:rPr lang="fr-FR" dirty="0"/>
              <a:t>Organigramme - suite</a:t>
            </a:r>
          </a:p>
        </p:txBody>
      </p:sp>
      <p:graphicFrame>
        <p:nvGraphicFramePr>
          <p:cNvPr id="4" name="Tableau 4">
            <a:extLst>
              <a:ext uri="{FF2B5EF4-FFF2-40B4-BE49-F238E27FC236}">
                <a16:creationId xmlns:a16="http://schemas.microsoft.com/office/drawing/2014/main" xmlns="" id="{882637C6-5490-E288-C241-2CF638F00B84}"/>
              </a:ext>
            </a:extLst>
          </p:cNvPr>
          <p:cNvGraphicFramePr>
            <a:graphicFrameLocks noGrp="1"/>
          </p:cNvGraphicFramePr>
          <p:nvPr>
            <p:ph idx="1"/>
            <p:extLst>
              <p:ext uri="{D42A27DB-BD31-4B8C-83A1-F6EECF244321}">
                <p14:modId xmlns:p14="http://schemas.microsoft.com/office/powerpoint/2010/main" val="17250193"/>
              </p:ext>
            </p:extLst>
          </p:nvPr>
        </p:nvGraphicFramePr>
        <p:xfrm>
          <a:off x="838200" y="1825625"/>
          <a:ext cx="10515600" cy="222504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xmlns="" val="2118283008"/>
                    </a:ext>
                  </a:extLst>
                </a:gridCol>
                <a:gridCol w="1752600">
                  <a:extLst>
                    <a:ext uri="{9D8B030D-6E8A-4147-A177-3AD203B41FA5}">
                      <a16:colId xmlns:a16="http://schemas.microsoft.com/office/drawing/2014/main" xmlns="" val="1789771665"/>
                    </a:ext>
                  </a:extLst>
                </a:gridCol>
                <a:gridCol w="1752600">
                  <a:extLst>
                    <a:ext uri="{9D8B030D-6E8A-4147-A177-3AD203B41FA5}">
                      <a16:colId xmlns:a16="http://schemas.microsoft.com/office/drawing/2014/main" xmlns="" val="1866992312"/>
                    </a:ext>
                  </a:extLst>
                </a:gridCol>
                <a:gridCol w="1752600">
                  <a:extLst>
                    <a:ext uri="{9D8B030D-6E8A-4147-A177-3AD203B41FA5}">
                      <a16:colId xmlns:a16="http://schemas.microsoft.com/office/drawing/2014/main" xmlns="" val="2844646682"/>
                    </a:ext>
                  </a:extLst>
                </a:gridCol>
                <a:gridCol w="1752600">
                  <a:extLst>
                    <a:ext uri="{9D8B030D-6E8A-4147-A177-3AD203B41FA5}">
                      <a16:colId xmlns:a16="http://schemas.microsoft.com/office/drawing/2014/main" xmlns="" val="3440801226"/>
                    </a:ext>
                  </a:extLst>
                </a:gridCol>
                <a:gridCol w="1752600">
                  <a:extLst>
                    <a:ext uri="{9D8B030D-6E8A-4147-A177-3AD203B41FA5}">
                      <a16:colId xmlns:a16="http://schemas.microsoft.com/office/drawing/2014/main" xmlns="" val="628346589"/>
                    </a:ext>
                  </a:extLst>
                </a:gridCol>
              </a:tblGrid>
              <a:tr h="370840">
                <a:tc>
                  <a:txBody>
                    <a:bodyPr/>
                    <a:lstStyle/>
                    <a:p>
                      <a:pPr algn="ctr"/>
                      <a:r>
                        <a:rPr lang="fr-FR" dirty="0"/>
                        <a:t>Marketing</a:t>
                      </a:r>
                    </a:p>
                  </a:txBody>
                  <a:tcPr/>
                </a:tc>
                <a:tc>
                  <a:txBody>
                    <a:bodyPr/>
                    <a:lstStyle/>
                    <a:p>
                      <a:pPr algn="ctr"/>
                      <a:r>
                        <a:rPr lang="fr-FR" dirty="0"/>
                        <a:t>Partenaires</a:t>
                      </a:r>
                    </a:p>
                  </a:txBody>
                  <a:tcPr/>
                </a:tc>
                <a:tc>
                  <a:txBody>
                    <a:bodyPr/>
                    <a:lstStyle/>
                    <a:p>
                      <a:pPr algn="ctr"/>
                      <a:r>
                        <a:rPr lang="fr-FR" dirty="0"/>
                        <a:t>Communication</a:t>
                      </a:r>
                    </a:p>
                  </a:txBody>
                  <a:tcPr/>
                </a:tc>
                <a:tc>
                  <a:txBody>
                    <a:bodyPr/>
                    <a:lstStyle/>
                    <a:p>
                      <a:pPr algn="ctr"/>
                      <a:r>
                        <a:rPr lang="fr-FR" dirty="0"/>
                        <a:t>Financier</a:t>
                      </a:r>
                    </a:p>
                  </a:txBody>
                  <a:tcPr/>
                </a:tc>
                <a:tc>
                  <a:txBody>
                    <a:bodyPr/>
                    <a:lstStyle/>
                    <a:p>
                      <a:pPr algn="ctr"/>
                      <a:r>
                        <a:rPr lang="fr-FR" dirty="0"/>
                        <a:t>Logistique</a:t>
                      </a:r>
                    </a:p>
                  </a:txBody>
                  <a:tcPr/>
                </a:tc>
                <a:tc>
                  <a:txBody>
                    <a:bodyPr/>
                    <a:lstStyle/>
                    <a:p>
                      <a:pPr algn="ctr"/>
                      <a:r>
                        <a:rPr lang="fr-FR" dirty="0"/>
                        <a:t>Pédagogique</a:t>
                      </a:r>
                    </a:p>
                  </a:txBody>
                  <a:tcPr/>
                </a:tc>
                <a:extLst>
                  <a:ext uri="{0D108BD9-81ED-4DB2-BD59-A6C34878D82A}">
                    <a16:rowId xmlns:a16="http://schemas.microsoft.com/office/drawing/2014/main" xmlns="" val="2366309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err="1"/>
                        <a:t>Wissem</a:t>
                      </a:r>
                      <a:endParaRPr lang="fr-FR"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b="1" dirty="0"/>
                        <a:t>Solène</a:t>
                      </a:r>
                    </a:p>
                  </a:txBody>
                  <a:tcPr/>
                </a:tc>
                <a:tc>
                  <a:txBody>
                    <a:bodyPr/>
                    <a:lstStyle/>
                    <a:p>
                      <a:r>
                        <a:rPr lang="fr-FR" b="1" dirty="0" err="1"/>
                        <a:t>Kyllian</a:t>
                      </a:r>
                      <a:endParaRPr lang="fr-FR" b="1" dirty="0"/>
                    </a:p>
                  </a:txBody>
                  <a:tcPr/>
                </a:tc>
                <a:tc>
                  <a:txBody>
                    <a:bodyPr/>
                    <a:lstStyle/>
                    <a:p>
                      <a:r>
                        <a:rPr lang="fr-FR" b="1" dirty="0"/>
                        <a:t>Yohann</a:t>
                      </a:r>
                    </a:p>
                  </a:txBody>
                  <a:tcPr/>
                </a:tc>
                <a:tc>
                  <a:txBody>
                    <a:bodyPr/>
                    <a:lstStyle/>
                    <a:p>
                      <a:r>
                        <a:rPr lang="fr-FR" b="1" dirty="0"/>
                        <a:t>Elodie</a:t>
                      </a:r>
                      <a:endParaRPr lang="fr-FR" dirty="0"/>
                    </a:p>
                  </a:txBody>
                  <a:tcPr/>
                </a:tc>
                <a:tc>
                  <a:txBody>
                    <a:bodyPr/>
                    <a:lstStyle/>
                    <a:p>
                      <a:r>
                        <a:rPr lang="fr-FR" b="1" dirty="0"/>
                        <a:t>Hugo</a:t>
                      </a:r>
                    </a:p>
                  </a:txBody>
                  <a:tcPr/>
                </a:tc>
                <a:extLst>
                  <a:ext uri="{0D108BD9-81ED-4DB2-BD59-A6C34878D82A}">
                    <a16:rowId xmlns:a16="http://schemas.microsoft.com/office/drawing/2014/main" xmlns="" val="4193551680"/>
                  </a:ext>
                </a:extLst>
              </a:tr>
              <a:tr h="370840">
                <a:tc>
                  <a:txBody>
                    <a:bodyPr/>
                    <a:lstStyle/>
                    <a:p>
                      <a:r>
                        <a:rPr lang="fr-FR" dirty="0"/>
                        <a:t>Solène</a:t>
                      </a:r>
                    </a:p>
                  </a:txBody>
                  <a:tcPr/>
                </a:tc>
                <a:tc>
                  <a:txBody>
                    <a:bodyPr/>
                    <a:lstStyle/>
                    <a:p>
                      <a:r>
                        <a:rPr lang="fr-FR" dirty="0"/>
                        <a:t>Ines</a:t>
                      </a:r>
                    </a:p>
                  </a:txBody>
                  <a:tcPr/>
                </a:tc>
                <a:tc>
                  <a:txBody>
                    <a:bodyPr/>
                    <a:lstStyle/>
                    <a:p>
                      <a:r>
                        <a:rPr lang="fr-FR" dirty="0" err="1"/>
                        <a:t>Wissem</a:t>
                      </a:r>
                      <a:endParaRPr lang="fr-FR" dirty="0"/>
                    </a:p>
                  </a:txBody>
                  <a:tcPr/>
                </a:tc>
                <a:tc>
                  <a:txBody>
                    <a:bodyPr/>
                    <a:lstStyle/>
                    <a:p>
                      <a:r>
                        <a:rPr lang="fr-FR" dirty="0"/>
                        <a:t>Hugo</a:t>
                      </a:r>
                    </a:p>
                  </a:txBody>
                  <a:tcPr/>
                </a:tc>
                <a:tc>
                  <a:txBody>
                    <a:bodyPr/>
                    <a:lstStyle/>
                    <a:p>
                      <a:r>
                        <a:rPr lang="fr-FR" dirty="0"/>
                        <a:t>Ines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Myriam</a:t>
                      </a:r>
                    </a:p>
                  </a:txBody>
                  <a:tcPr/>
                </a:tc>
                <a:extLst>
                  <a:ext uri="{0D108BD9-81ED-4DB2-BD59-A6C34878D82A}">
                    <a16:rowId xmlns:a16="http://schemas.microsoft.com/office/drawing/2014/main" xmlns="" val="1093076602"/>
                  </a:ext>
                </a:extLst>
              </a:tr>
              <a:tr h="370840">
                <a:tc>
                  <a:txBody>
                    <a:bodyPr/>
                    <a:lstStyle/>
                    <a:p>
                      <a:r>
                        <a:rPr lang="fr-FR" dirty="0"/>
                        <a:t>Elodie</a:t>
                      </a:r>
                    </a:p>
                  </a:txBody>
                  <a:tcPr/>
                </a:tc>
                <a:tc>
                  <a:txBody>
                    <a:bodyPr/>
                    <a:lstStyle/>
                    <a:p>
                      <a:r>
                        <a:rPr lang="fr-FR" dirty="0"/>
                        <a:t>Yohann</a:t>
                      </a:r>
                      <a:endParaRPr lang="fr-FR" b="1" dirty="0"/>
                    </a:p>
                  </a:txBody>
                  <a:tcPr/>
                </a:tc>
                <a:tc>
                  <a:txBody>
                    <a:bodyPr/>
                    <a:lstStyle/>
                    <a:p>
                      <a:r>
                        <a:rPr lang="fr-FR" dirty="0"/>
                        <a:t>Myriam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Myriam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err="1"/>
                        <a:t>Wissem</a:t>
                      </a:r>
                      <a:endParaRPr lang="fr-FR" b="1" dirty="0"/>
                    </a:p>
                  </a:txBody>
                  <a:tcPr/>
                </a:tc>
                <a:tc>
                  <a:txBody>
                    <a:bodyPr/>
                    <a:lstStyle/>
                    <a:p>
                      <a:endParaRPr lang="fr-FR" dirty="0"/>
                    </a:p>
                  </a:txBody>
                  <a:tcPr/>
                </a:tc>
                <a:extLst>
                  <a:ext uri="{0D108BD9-81ED-4DB2-BD59-A6C34878D82A}">
                    <a16:rowId xmlns:a16="http://schemas.microsoft.com/office/drawing/2014/main" xmlns="" val="2625996446"/>
                  </a:ext>
                </a:extLst>
              </a:tr>
              <a:tr h="370840">
                <a:tc>
                  <a:txBody>
                    <a:bodyPr/>
                    <a:lstStyle/>
                    <a:p>
                      <a:r>
                        <a:rPr lang="fr-FR" dirty="0" err="1"/>
                        <a:t>Kyllian</a:t>
                      </a:r>
                      <a:endParaRPr lang="fr-FR" dirty="0"/>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tc>
                  <a:txBody>
                    <a:bodyPr/>
                    <a:lstStyle/>
                    <a:p>
                      <a:endParaRPr lang="fr-FR"/>
                    </a:p>
                  </a:txBody>
                  <a:tcPr/>
                </a:tc>
                <a:extLst>
                  <a:ext uri="{0D108BD9-81ED-4DB2-BD59-A6C34878D82A}">
                    <a16:rowId xmlns:a16="http://schemas.microsoft.com/office/drawing/2014/main" xmlns="" val="4213294484"/>
                  </a:ext>
                </a:extLst>
              </a:tr>
              <a:tr h="370840">
                <a:tc>
                  <a:txBody>
                    <a:bodyPr/>
                    <a:lstStyle/>
                    <a:p>
                      <a:r>
                        <a:rPr lang="fr-FR" dirty="0"/>
                        <a:t>Inès</a:t>
                      </a: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a:p>
                  </a:txBody>
                  <a:tcPr/>
                </a:tc>
                <a:tc>
                  <a:txBody>
                    <a:bodyPr/>
                    <a:lstStyle/>
                    <a:p>
                      <a:endParaRPr lang="fr-FR" dirty="0"/>
                    </a:p>
                  </a:txBody>
                  <a:tcPr/>
                </a:tc>
                <a:extLst>
                  <a:ext uri="{0D108BD9-81ED-4DB2-BD59-A6C34878D82A}">
                    <a16:rowId xmlns:a16="http://schemas.microsoft.com/office/drawing/2014/main" xmlns="" val="3044562645"/>
                  </a:ext>
                </a:extLst>
              </a:tr>
            </a:tbl>
          </a:graphicData>
        </a:graphic>
      </p:graphicFrame>
      <p:sp>
        <p:nvSpPr>
          <p:cNvPr id="6" name="ZoneTexte 5">
            <a:extLst>
              <a:ext uri="{FF2B5EF4-FFF2-40B4-BE49-F238E27FC236}">
                <a16:creationId xmlns:a16="http://schemas.microsoft.com/office/drawing/2014/main" xmlns="" id="{44329BA6-DCF8-096E-5042-ED6F55927BBF}"/>
              </a:ext>
            </a:extLst>
          </p:cNvPr>
          <p:cNvSpPr txBox="1"/>
          <p:nvPr/>
        </p:nvSpPr>
        <p:spPr>
          <a:xfrm>
            <a:off x="1533378" y="4937760"/>
            <a:ext cx="8834511" cy="369332"/>
          </a:xfrm>
          <a:prstGeom prst="rect">
            <a:avLst/>
          </a:prstGeom>
          <a:noFill/>
        </p:spPr>
        <p:txBody>
          <a:bodyPr wrap="square" rtlCol="0">
            <a:spAutoFit/>
          </a:bodyPr>
          <a:lstStyle/>
          <a:p>
            <a:pPr marL="285750" indent="-285750">
              <a:buFontTx/>
              <a:buChar char="-"/>
            </a:pPr>
            <a:r>
              <a:rPr lang="fr-FR" dirty="0"/>
              <a:t>Chefs de projet : Yohann et Ines </a:t>
            </a:r>
          </a:p>
        </p:txBody>
      </p:sp>
    </p:spTree>
    <p:extLst>
      <p:ext uri="{BB962C8B-B14F-4D97-AF65-F5344CB8AC3E}">
        <p14:creationId xmlns:p14="http://schemas.microsoft.com/office/powerpoint/2010/main" val="3792267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2C7D55B-CACB-5A19-9827-99C6A64FE005}"/>
              </a:ext>
            </a:extLst>
          </p:cNvPr>
          <p:cNvSpPr>
            <a:spLocks noGrp="1"/>
          </p:cNvSpPr>
          <p:nvPr>
            <p:ph type="title"/>
          </p:nvPr>
        </p:nvSpPr>
        <p:spPr/>
        <p:txBody>
          <a:bodyPr/>
          <a:lstStyle/>
          <a:p>
            <a:r>
              <a:rPr lang="fr-FR" dirty="0"/>
              <a:t>Processus de prise de décision</a:t>
            </a:r>
          </a:p>
        </p:txBody>
      </p:sp>
      <p:graphicFrame>
        <p:nvGraphicFramePr>
          <p:cNvPr id="4" name="Espace réservé du contenu 3">
            <a:extLst>
              <a:ext uri="{FF2B5EF4-FFF2-40B4-BE49-F238E27FC236}">
                <a16:creationId xmlns:a16="http://schemas.microsoft.com/office/drawing/2014/main" xmlns="" id="{6F3875F1-6AAC-8BB6-E111-19E36E65AA1E}"/>
              </a:ext>
            </a:extLst>
          </p:cNvPr>
          <p:cNvGraphicFramePr>
            <a:graphicFrameLocks noGrp="1"/>
          </p:cNvGraphicFramePr>
          <p:nvPr>
            <p:ph idx="1"/>
            <p:extLst>
              <p:ext uri="{D42A27DB-BD31-4B8C-83A1-F6EECF244321}">
                <p14:modId xmlns:p14="http://schemas.microsoft.com/office/powerpoint/2010/main" val="229912614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35237501"/>
      </p:ext>
    </p:extLst>
  </p:cSld>
  <p:clrMapOvr>
    <a:masterClrMapping/>
  </p:clrMapOvr>
</p:sld>
</file>

<file path=ppt/theme/theme1.xml><?xml version="1.0" encoding="utf-8"?>
<a:theme xmlns:a="http://schemas.openxmlformats.org/drawingml/2006/main" name="Office Them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F46216B-77A9-411A-B9D3-5023FCB70208}"/>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144</TotalTime>
  <Words>738</Words>
  <Application>Microsoft Office PowerPoint</Application>
  <PresentationFormat>Personnalisé</PresentationFormat>
  <Paragraphs>127</Paragraphs>
  <Slides>16</Slides>
  <Notes>4</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Office Theme</vt:lpstr>
      <vt:lpstr>Gestion de Projet</vt:lpstr>
      <vt:lpstr>Les 4 phases et les ajustements</vt:lpstr>
      <vt:lpstr>Cadrage du projet</vt:lpstr>
      <vt:lpstr>Définir un objectif SMART(E)</vt:lpstr>
      <vt:lpstr>Notre objectif SMART(E)</vt:lpstr>
      <vt:lpstr>Les différents rôles</vt:lpstr>
      <vt:lpstr>Organigramme</vt:lpstr>
      <vt:lpstr>Organigramme - suite</vt:lpstr>
      <vt:lpstr>Processus de prise de décision</vt:lpstr>
      <vt:lpstr>Plannification du projet</vt:lpstr>
      <vt:lpstr>Processus de prise de décision</vt:lpstr>
      <vt:lpstr>L’outil Klaxoon – présentiel et distanciel</vt:lpstr>
      <vt:lpstr>La matrice d’Eisenhower</vt:lpstr>
      <vt:lpstr>La structure WBS </vt:lpstr>
      <vt:lpstr>Notre structure WBS</vt:lpstr>
      <vt:lpstr>Prochaine étape - Diagramme de Gantt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Cadrage du projet</dc:title>
  <dc:creator>Nicolas Drouin</dc:creator>
  <cp:lastModifiedBy>MEDOUZE Christophe</cp:lastModifiedBy>
  <cp:revision>3</cp:revision>
  <dcterms:created xsi:type="dcterms:W3CDTF">2022-10-18T17:09:02Z</dcterms:created>
  <dcterms:modified xsi:type="dcterms:W3CDTF">2022-11-16T08:36:36Z</dcterms:modified>
</cp:coreProperties>
</file>